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723" r:id="rId1"/>
  </p:sldMasterIdLst>
  <p:notesMasterIdLst>
    <p:notesMasterId r:id="rId26"/>
  </p:notesMasterIdLst>
  <p:sldIdLst>
    <p:sldId id="256" r:id="rId2"/>
    <p:sldId id="264" r:id="rId3"/>
    <p:sldId id="258" r:id="rId4"/>
    <p:sldId id="278" r:id="rId5"/>
    <p:sldId id="270" r:id="rId6"/>
    <p:sldId id="265" r:id="rId7"/>
    <p:sldId id="272" r:id="rId8"/>
    <p:sldId id="275" r:id="rId9"/>
    <p:sldId id="276" r:id="rId10"/>
    <p:sldId id="273" r:id="rId11"/>
    <p:sldId id="281" r:id="rId12"/>
    <p:sldId id="282" r:id="rId13"/>
    <p:sldId id="284" r:id="rId14"/>
    <p:sldId id="283" r:id="rId15"/>
    <p:sldId id="293" r:id="rId16"/>
    <p:sldId id="279" r:id="rId17"/>
    <p:sldId id="286" r:id="rId18"/>
    <p:sldId id="287" r:id="rId19"/>
    <p:sldId id="291" r:id="rId20"/>
    <p:sldId id="271" r:id="rId21"/>
    <p:sldId id="290" r:id="rId22"/>
    <p:sldId id="280" r:id="rId23"/>
    <p:sldId id="292" r:id="rId24"/>
    <p:sldId id="277"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2DD2FF6A-B7E8-4204-A86E-72C9024232E4}">
          <p14:sldIdLst>
            <p14:sldId id="256"/>
            <p14:sldId id="264"/>
            <p14:sldId id="258"/>
            <p14:sldId id="278"/>
            <p14:sldId id="270"/>
            <p14:sldId id="265"/>
            <p14:sldId id="272"/>
            <p14:sldId id="275"/>
            <p14:sldId id="276"/>
            <p14:sldId id="273"/>
            <p14:sldId id="281"/>
            <p14:sldId id="282"/>
            <p14:sldId id="284"/>
            <p14:sldId id="283"/>
            <p14:sldId id="293"/>
            <p14:sldId id="279"/>
            <p14:sldId id="286"/>
            <p14:sldId id="287"/>
          </p14:sldIdLst>
        </p14:section>
        <p14:section name="Section sans titre" id="{ABC3BFA4-3D0D-494E-B81C-F826DF1DCA9F}">
          <p14:sldIdLst>
            <p14:sldId id="291"/>
            <p14:sldId id="271"/>
            <p14:sldId id="290"/>
            <p14:sldId id="280"/>
            <p14:sldId id="292"/>
            <p14:sldId id="27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81" autoAdjust="0"/>
    <p:restoredTop sz="72509" autoAdjust="0"/>
  </p:normalViewPr>
  <p:slideViewPr>
    <p:cSldViewPr snapToGrid="0">
      <p:cViewPr varScale="1">
        <p:scale>
          <a:sx n="56" d="100"/>
          <a:sy n="56" d="100"/>
        </p:scale>
        <p:origin x="948" y="72"/>
      </p:cViewPr>
      <p:guideLst/>
    </p:cSldViewPr>
  </p:slideViewPr>
  <p:notesTextViewPr>
    <p:cViewPr>
      <p:scale>
        <a:sx n="1" d="1"/>
        <a:sy n="1" d="1"/>
      </p:scale>
      <p:origin x="0" y="0"/>
    </p:cViewPr>
  </p:notesTextViewPr>
  <p:notesViewPr>
    <p:cSldViewPr snapToGrid="0">
      <p:cViewPr varScale="1">
        <p:scale>
          <a:sx n="59" d="100"/>
          <a:sy n="59" d="100"/>
        </p:scale>
        <p:origin x="260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C4038-119B-42CD-BDE1-8475523E0E26}"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fr-CH"/>
        </a:p>
      </dgm:t>
    </dgm:pt>
    <dgm:pt modelId="{75A75BF9-9C46-4FC8-AF7F-C8C2A5F37F39}">
      <dgm:prSet/>
      <dgm:spPr>
        <a:noFill/>
        <a:ln>
          <a:noFill/>
        </a:ln>
      </dgm:spPr>
      <dgm:t>
        <a:bodyPr/>
        <a:lstStyle/>
        <a:p>
          <a:r>
            <a:rPr lang="fr-CH" dirty="0" err="1"/>
            <a:t>FridgeToPlate</a:t>
          </a:r>
          <a:r>
            <a:rPr lang="fr-CH" dirty="0"/>
            <a:t>, une application qui permet de : </a:t>
          </a:r>
        </a:p>
      </dgm:t>
    </dgm:pt>
    <dgm:pt modelId="{892CA066-DE38-4434-831D-CDC1A3997B77}" type="parTrans" cxnId="{0DBFEC05-65FA-4451-9431-5B534C67385C}">
      <dgm:prSet/>
      <dgm:spPr/>
      <dgm:t>
        <a:bodyPr/>
        <a:lstStyle/>
        <a:p>
          <a:endParaRPr lang="fr-CH"/>
        </a:p>
      </dgm:t>
    </dgm:pt>
    <dgm:pt modelId="{EC5657CC-B0BF-4508-9AEF-B3FD3D74B217}" type="sibTrans" cxnId="{0DBFEC05-65FA-4451-9431-5B534C67385C}">
      <dgm:prSet/>
      <dgm:spPr/>
      <dgm:t>
        <a:bodyPr/>
        <a:lstStyle/>
        <a:p>
          <a:endParaRPr lang="fr-CH"/>
        </a:p>
      </dgm:t>
    </dgm:pt>
    <dgm:pt modelId="{291DF97A-6ECA-42BC-A3BC-0B41033B9F36}">
      <dgm:prSet/>
      <dgm:spPr/>
      <dgm:t>
        <a:bodyPr/>
        <a:lstStyle/>
        <a:p>
          <a:r>
            <a:rPr lang="fr-CH" dirty="0"/>
            <a:t>Trouver les recettes adéquates en fonction du contenu de son frigo</a:t>
          </a:r>
        </a:p>
      </dgm:t>
    </dgm:pt>
    <dgm:pt modelId="{A34262CB-06EC-4FCB-B07A-75CC5D83387E}" type="parTrans" cxnId="{01F64292-37F7-46BE-960E-608F5E78D23E}">
      <dgm:prSet/>
      <dgm:spPr/>
      <dgm:t>
        <a:bodyPr/>
        <a:lstStyle/>
        <a:p>
          <a:endParaRPr lang="fr-CH"/>
        </a:p>
      </dgm:t>
    </dgm:pt>
    <dgm:pt modelId="{63BCE466-B988-49C6-BAF0-5473CC3CFE22}" type="sibTrans" cxnId="{01F64292-37F7-46BE-960E-608F5E78D23E}">
      <dgm:prSet/>
      <dgm:spPr/>
      <dgm:t>
        <a:bodyPr/>
        <a:lstStyle/>
        <a:p>
          <a:endParaRPr lang="fr-CH"/>
        </a:p>
      </dgm:t>
    </dgm:pt>
    <dgm:pt modelId="{AFEE4F44-F575-44B6-A6B2-E9868B434B74}">
      <dgm:prSet/>
      <dgm:spPr/>
      <dgm:t>
        <a:bodyPr/>
        <a:lstStyle/>
        <a:p>
          <a:r>
            <a:rPr lang="fr-CH"/>
            <a:t>Créer une liste de courses en fonction de ses recettes hebdomadaires</a:t>
          </a:r>
        </a:p>
      </dgm:t>
    </dgm:pt>
    <dgm:pt modelId="{D87C9654-7FE5-4EE8-A3BB-9F5C1FF89AD7}" type="parTrans" cxnId="{885FC9D9-AA72-44C8-AF12-EB2CB58AF525}">
      <dgm:prSet/>
      <dgm:spPr/>
      <dgm:t>
        <a:bodyPr/>
        <a:lstStyle/>
        <a:p>
          <a:endParaRPr lang="fr-CH"/>
        </a:p>
      </dgm:t>
    </dgm:pt>
    <dgm:pt modelId="{263B5267-4B23-49F5-AA03-B39995750F2D}" type="sibTrans" cxnId="{885FC9D9-AA72-44C8-AF12-EB2CB58AF525}">
      <dgm:prSet/>
      <dgm:spPr/>
      <dgm:t>
        <a:bodyPr/>
        <a:lstStyle/>
        <a:p>
          <a:endParaRPr lang="fr-CH"/>
        </a:p>
      </dgm:t>
    </dgm:pt>
    <dgm:pt modelId="{35D1E96D-BE36-4AC5-8132-1C1E8EAD03A4}">
      <dgm:prSet/>
      <dgm:spPr/>
      <dgm:t>
        <a:bodyPr/>
        <a:lstStyle/>
        <a:p>
          <a:r>
            <a:rPr lang="fr-CH"/>
            <a:t>Gérer le contenu de son frigo de façon intelligente</a:t>
          </a:r>
        </a:p>
      </dgm:t>
    </dgm:pt>
    <dgm:pt modelId="{24763DE0-11C4-4B60-9813-EA1949F84831}" type="parTrans" cxnId="{6128D13F-1C47-4BF1-9176-40DD154E425A}">
      <dgm:prSet/>
      <dgm:spPr/>
      <dgm:t>
        <a:bodyPr/>
        <a:lstStyle/>
        <a:p>
          <a:endParaRPr lang="fr-CH"/>
        </a:p>
      </dgm:t>
    </dgm:pt>
    <dgm:pt modelId="{8E8A1C19-E615-4686-83AD-9324C00ECA1C}" type="sibTrans" cxnId="{6128D13F-1C47-4BF1-9176-40DD154E425A}">
      <dgm:prSet/>
      <dgm:spPr/>
      <dgm:t>
        <a:bodyPr/>
        <a:lstStyle/>
        <a:p>
          <a:endParaRPr lang="fr-CH"/>
        </a:p>
      </dgm:t>
    </dgm:pt>
    <dgm:pt modelId="{FFF28000-81AB-4452-8F95-5EAC5CC67CE4}">
      <dgm:prSet/>
      <dgm:spPr/>
      <dgm:t>
        <a:bodyPr/>
        <a:lstStyle/>
        <a:p>
          <a:r>
            <a:rPr lang="fr-CH"/>
            <a:t>Publier et partager ses recettes avec la communauté</a:t>
          </a:r>
        </a:p>
      </dgm:t>
    </dgm:pt>
    <dgm:pt modelId="{6A500538-145D-4E60-BE39-8B569D43A819}" type="parTrans" cxnId="{4DE85C5A-7BDF-449F-ADFC-20B808BE95D1}">
      <dgm:prSet/>
      <dgm:spPr/>
      <dgm:t>
        <a:bodyPr/>
        <a:lstStyle/>
        <a:p>
          <a:endParaRPr lang="fr-CH"/>
        </a:p>
      </dgm:t>
    </dgm:pt>
    <dgm:pt modelId="{B4D0546E-6E4C-43AF-9B40-BCCAF53E1DD4}" type="sibTrans" cxnId="{4DE85C5A-7BDF-449F-ADFC-20B808BE95D1}">
      <dgm:prSet/>
      <dgm:spPr/>
      <dgm:t>
        <a:bodyPr/>
        <a:lstStyle/>
        <a:p>
          <a:endParaRPr lang="fr-CH"/>
        </a:p>
      </dgm:t>
    </dgm:pt>
    <dgm:pt modelId="{A56A645E-D568-4D0A-A7B6-CE4EBB1837F2}" type="pres">
      <dgm:prSet presAssocID="{FA9C4038-119B-42CD-BDE1-8475523E0E26}" presName="linear" presStyleCnt="0">
        <dgm:presLayoutVars>
          <dgm:animLvl val="lvl"/>
          <dgm:resizeHandles val="exact"/>
        </dgm:presLayoutVars>
      </dgm:prSet>
      <dgm:spPr/>
    </dgm:pt>
    <dgm:pt modelId="{D333C364-6D64-47AA-9F2C-7458314142B8}" type="pres">
      <dgm:prSet presAssocID="{75A75BF9-9C46-4FC8-AF7F-C8C2A5F37F39}" presName="parentText" presStyleLbl="node1" presStyleIdx="0" presStyleCnt="5">
        <dgm:presLayoutVars>
          <dgm:chMax val="0"/>
          <dgm:bulletEnabled val="1"/>
        </dgm:presLayoutVars>
      </dgm:prSet>
      <dgm:spPr/>
    </dgm:pt>
    <dgm:pt modelId="{8AF69158-B7DC-40EE-9F67-7FF95BC6B4B3}" type="pres">
      <dgm:prSet presAssocID="{EC5657CC-B0BF-4508-9AEF-B3FD3D74B217}" presName="spacer" presStyleCnt="0"/>
      <dgm:spPr/>
    </dgm:pt>
    <dgm:pt modelId="{2942FA28-4959-4B33-95F8-00FAB778B2AB}" type="pres">
      <dgm:prSet presAssocID="{291DF97A-6ECA-42BC-A3BC-0B41033B9F36}" presName="parentText" presStyleLbl="node1" presStyleIdx="1" presStyleCnt="5">
        <dgm:presLayoutVars>
          <dgm:chMax val="0"/>
          <dgm:bulletEnabled val="1"/>
        </dgm:presLayoutVars>
      </dgm:prSet>
      <dgm:spPr/>
    </dgm:pt>
    <dgm:pt modelId="{CC386A7C-3995-43FA-8776-A6704BAC2AD6}" type="pres">
      <dgm:prSet presAssocID="{63BCE466-B988-49C6-BAF0-5473CC3CFE22}" presName="spacer" presStyleCnt="0"/>
      <dgm:spPr/>
    </dgm:pt>
    <dgm:pt modelId="{31B8A639-1FA9-4C35-8F95-9386C1C8EE92}" type="pres">
      <dgm:prSet presAssocID="{AFEE4F44-F575-44B6-A6B2-E9868B434B74}" presName="parentText" presStyleLbl="node1" presStyleIdx="2" presStyleCnt="5">
        <dgm:presLayoutVars>
          <dgm:chMax val="0"/>
          <dgm:bulletEnabled val="1"/>
        </dgm:presLayoutVars>
      </dgm:prSet>
      <dgm:spPr/>
    </dgm:pt>
    <dgm:pt modelId="{445D5B3D-3EED-47FE-81D4-49498AFA2649}" type="pres">
      <dgm:prSet presAssocID="{263B5267-4B23-49F5-AA03-B39995750F2D}" presName="spacer" presStyleCnt="0"/>
      <dgm:spPr/>
    </dgm:pt>
    <dgm:pt modelId="{86D72B5A-18E6-410C-A9E8-1CB6B0350E74}" type="pres">
      <dgm:prSet presAssocID="{35D1E96D-BE36-4AC5-8132-1C1E8EAD03A4}" presName="parentText" presStyleLbl="node1" presStyleIdx="3" presStyleCnt="5">
        <dgm:presLayoutVars>
          <dgm:chMax val="0"/>
          <dgm:bulletEnabled val="1"/>
        </dgm:presLayoutVars>
      </dgm:prSet>
      <dgm:spPr/>
    </dgm:pt>
    <dgm:pt modelId="{0BFC8CC2-6D8E-499A-B68E-D36A0E72CD4E}" type="pres">
      <dgm:prSet presAssocID="{8E8A1C19-E615-4686-83AD-9324C00ECA1C}" presName="spacer" presStyleCnt="0"/>
      <dgm:spPr/>
    </dgm:pt>
    <dgm:pt modelId="{65E8A771-086F-4AE3-8377-B51D45B2C990}" type="pres">
      <dgm:prSet presAssocID="{FFF28000-81AB-4452-8F95-5EAC5CC67CE4}" presName="parentText" presStyleLbl="node1" presStyleIdx="4" presStyleCnt="5">
        <dgm:presLayoutVars>
          <dgm:chMax val="0"/>
          <dgm:bulletEnabled val="1"/>
        </dgm:presLayoutVars>
      </dgm:prSet>
      <dgm:spPr/>
    </dgm:pt>
  </dgm:ptLst>
  <dgm:cxnLst>
    <dgm:cxn modelId="{0DBFEC05-65FA-4451-9431-5B534C67385C}" srcId="{FA9C4038-119B-42CD-BDE1-8475523E0E26}" destId="{75A75BF9-9C46-4FC8-AF7F-C8C2A5F37F39}" srcOrd="0" destOrd="0" parTransId="{892CA066-DE38-4434-831D-CDC1A3997B77}" sibTransId="{EC5657CC-B0BF-4508-9AEF-B3FD3D74B217}"/>
    <dgm:cxn modelId="{9FD0FD1F-1C64-4719-81A5-733B0B8EC72D}" type="presOf" srcId="{FFF28000-81AB-4452-8F95-5EAC5CC67CE4}" destId="{65E8A771-086F-4AE3-8377-B51D45B2C990}" srcOrd="0" destOrd="0" presId="urn:microsoft.com/office/officeart/2005/8/layout/vList2"/>
    <dgm:cxn modelId="{6128D13F-1C47-4BF1-9176-40DD154E425A}" srcId="{FA9C4038-119B-42CD-BDE1-8475523E0E26}" destId="{35D1E96D-BE36-4AC5-8132-1C1E8EAD03A4}" srcOrd="3" destOrd="0" parTransId="{24763DE0-11C4-4B60-9813-EA1949F84831}" sibTransId="{8E8A1C19-E615-4686-83AD-9324C00ECA1C}"/>
    <dgm:cxn modelId="{D0305A5B-E5DC-4698-A7D8-377A918A7E3C}" type="presOf" srcId="{35D1E96D-BE36-4AC5-8132-1C1E8EAD03A4}" destId="{86D72B5A-18E6-410C-A9E8-1CB6B0350E74}" srcOrd="0" destOrd="0" presId="urn:microsoft.com/office/officeart/2005/8/layout/vList2"/>
    <dgm:cxn modelId="{BB3D4472-E22A-4D72-A313-BEEF1C48C000}" type="presOf" srcId="{FA9C4038-119B-42CD-BDE1-8475523E0E26}" destId="{A56A645E-D568-4D0A-A7B6-CE4EBB1837F2}" srcOrd="0" destOrd="0" presId="urn:microsoft.com/office/officeart/2005/8/layout/vList2"/>
    <dgm:cxn modelId="{4DE85C5A-7BDF-449F-ADFC-20B808BE95D1}" srcId="{FA9C4038-119B-42CD-BDE1-8475523E0E26}" destId="{FFF28000-81AB-4452-8F95-5EAC5CC67CE4}" srcOrd="4" destOrd="0" parTransId="{6A500538-145D-4E60-BE39-8B569D43A819}" sibTransId="{B4D0546E-6E4C-43AF-9B40-BCCAF53E1DD4}"/>
    <dgm:cxn modelId="{01F64292-37F7-46BE-960E-608F5E78D23E}" srcId="{FA9C4038-119B-42CD-BDE1-8475523E0E26}" destId="{291DF97A-6ECA-42BC-A3BC-0B41033B9F36}" srcOrd="1" destOrd="0" parTransId="{A34262CB-06EC-4FCB-B07A-75CC5D83387E}" sibTransId="{63BCE466-B988-49C6-BAF0-5473CC3CFE22}"/>
    <dgm:cxn modelId="{8D2F95A2-8C43-4345-B7F6-BC3E01DF756C}" type="presOf" srcId="{AFEE4F44-F575-44B6-A6B2-E9868B434B74}" destId="{31B8A639-1FA9-4C35-8F95-9386C1C8EE92}" srcOrd="0" destOrd="0" presId="urn:microsoft.com/office/officeart/2005/8/layout/vList2"/>
    <dgm:cxn modelId="{97BC3FA6-CF00-4658-A36F-7E7A7F3DE714}" type="presOf" srcId="{75A75BF9-9C46-4FC8-AF7F-C8C2A5F37F39}" destId="{D333C364-6D64-47AA-9F2C-7458314142B8}" srcOrd="0" destOrd="0" presId="urn:microsoft.com/office/officeart/2005/8/layout/vList2"/>
    <dgm:cxn modelId="{643E8CCB-6B14-44CA-A3A0-5515252482FD}" type="presOf" srcId="{291DF97A-6ECA-42BC-A3BC-0B41033B9F36}" destId="{2942FA28-4959-4B33-95F8-00FAB778B2AB}" srcOrd="0" destOrd="0" presId="urn:microsoft.com/office/officeart/2005/8/layout/vList2"/>
    <dgm:cxn modelId="{885FC9D9-AA72-44C8-AF12-EB2CB58AF525}" srcId="{FA9C4038-119B-42CD-BDE1-8475523E0E26}" destId="{AFEE4F44-F575-44B6-A6B2-E9868B434B74}" srcOrd="2" destOrd="0" parTransId="{D87C9654-7FE5-4EE8-A3BB-9F5C1FF89AD7}" sibTransId="{263B5267-4B23-49F5-AA03-B39995750F2D}"/>
    <dgm:cxn modelId="{12E21EF0-61CB-46AC-A63F-5FD0D110D9EE}" type="presParOf" srcId="{A56A645E-D568-4D0A-A7B6-CE4EBB1837F2}" destId="{D333C364-6D64-47AA-9F2C-7458314142B8}" srcOrd="0" destOrd="0" presId="urn:microsoft.com/office/officeart/2005/8/layout/vList2"/>
    <dgm:cxn modelId="{5167389C-F975-414D-936D-20951A177C05}" type="presParOf" srcId="{A56A645E-D568-4D0A-A7B6-CE4EBB1837F2}" destId="{8AF69158-B7DC-40EE-9F67-7FF95BC6B4B3}" srcOrd="1" destOrd="0" presId="urn:microsoft.com/office/officeart/2005/8/layout/vList2"/>
    <dgm:cxn modelId="{1B97CFBA-CA68-4854-A758-3AE95EDAC901}" type="presParOf" srcId="{A56A645E-D568-4D0A-A7B6-CE4EBB1837F2}" destId="{2942FA28-4959-4B33-95F8-00FAB778B2AB}" srcOrd="2" destOrd="0" presId="urn:microsoft.com/office/officeart/2005/8/layout/vList2"/>
    <dgm:cxn modelId="{4C752BD8-C5EE-4992-A01F-CA73CAA5420B}" type="presParOf" srcId="{A56A645E-D568-4D0A-A7B6-CE4EBB1837F2}" destId="{CC386A7C-3995-43FA-8776-A6704BAC2AD6}" srcOrd="3" destOrd="0" presId="urn:microsoft.com/office/officeart/2005/8/layout/vList2"/>
    <dgm:cxn modelId="{65C0B121-879D-4887-833B-9087F93CD3CC}" type="presParOf" srcId="{A56A645E-D568-4D0A-A7B6-CE4EBB1837F2}" destId="{31B8A639-1FA9-4C35-8F95-9386C1C8EE92}" srcOrd="4" destOrd="0" presId="urn:microsoft.com/office/officeart/2005/8/layout/vList2"/>
    <dgm:cxn modelId="{6215AFB1-5C26-46B3-AECE-E171D7C7FBA2}" type="presParOf" srcId="{A56A645E-D568-4D0A-A7B6-CE4EBB1837F2}" destId="{445D5B3D-3EED-47FE-81D4-49498AFA2649}" srcOrd="5" destOrd="0" presId="urn:microsoft.com/office/officeart/2005/8/layout/vList2"/>
    <dgm:cxn modelId="{CBB54C57-97D1-4A1F-9F72-2171162FFDED}" type="presParOf" srcId="{A56A645E-D568-4D0A-A7B6-CE4EBB1837F2}" destId="{86D72B5A-18E6-410C-A9E8-1CB6B0350E74}" srcOrd="6" destOrd="0" presId="urn:microsoft.com/office/officeart/2005/8/layout/vList2"/>
    <dgm:cxn modelId="{D3BF5AC2-38BE-4BF0-AA89-577C00247488}" type="presParOf" srcId="{A56A645E-D568-4D0A-A7B6-CE4EBB1837F2}" destId="{0BFC8CC2-6D8E-499A-B68E-D36A0E72CD4E}" srcOrd="7" destOrd="0" presId="urn:microsoft.com/office/officeart/2005/8/layout/vList2"/>
    <dgm:cxn modelId="{36E7C1DD-A130-4C2A-AE39-19477218AC60}" type="presParOf" srcId="{A56A645E-D568-4D0A-A7B6-CE4EBB1837F2}" destId="{65E8A771-086F-4AE3-8377-B51D45B2C990}"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C503AF-F6DE-4F74-8334-73EAD51A7B6F}"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fr-CH"/>
        </a:p>
      </dgm:t>
    </dgm:pt>
    <dgm:pt modelId="{CBB84FF9-373E-4E9D-800C-AD4EF7A88A21}">
      <dgm:prSet/>
      <dgm:spPr/>
      <dgm:t>
        <a:bodyPr/>
        <a:lstStyle/>
        <a:p>
          <a:r>
            <a:rPr lang="fr-CH"/>
            <a:t>Résultats des analyses</a:t>
          </a:r>
        </a:p>
      </dgm:t>
    </dgm:pt>
    <dgm:pt modelId="{F240FFE8-0C2B-4EE4-A0F7-B23CF8533B5F}" type="parTrans" cxnId="{270A6425-7077-4B80-AD79-F2F09F07032C}">
      <dgm:prSet/>
      <dgm:spPr/>
      <dgm:t>
        <a:bodyPr/>
        <a:lstStyle/>
        <a:p>
          <a:endParaRPr lang="fr-CH"/>
        </a:p>
      </dgm:t>
    </dgm:pt>
    <dgm:pt modelId="{C98B6EF7-9A99-4194-901A-12E5B7318E0D}" type="sibTrans" cxnId="{270A6425-7077-4B80-AD79-F2F09F07032C}">
      <dgm:prSet/>
      <dgm:spPr/>
      <dgm:t>
        <a:bodyPr/>
        <a:lstStyle/>
        <a:p>
          <a:endParaRPr lang="fr-CH"/>
        </a:p>
      </dgm:t>
    </dgm:pt>
    <dgm:pt modelId="{78E66B1C-A7D6-4655-A74A-8A8B1ADC9032}">
      <dgm:prSet/>
      <dgm:spPr/>
      <dgm:t>
        <a:bodyPr/>
        <a:lstStyle/>
        <a:p>
          <a:r>
            <a:rPr lang="fr-CH" dirty="0"/>
            <a:t>Spécifications fonctionnelles</a:t>
          </a:r>
        </a:p>
      </dgm:t>
    </dgm:pt>
    <dgm:pt modelId="{954350A4-4157-4811-AE68-DC52DAE35540}" type="parTrans" cxnId="{EC4A8F4E-2D88-4823-9345-BD240997708D}">
      <dgm:prSet/>
      <dgm:spPr/>
      <dgm:t>
        <a:bodyPr/>
        <a:lstStyle/>
        <a:p>
          <a:endParaRPr lang="fr-CH"/>
        </a:p>
      </dgm:t>
    </dgm:pt>
    <dgm:pt modelId="{60633A04-F98E-4E29-993C-C4F065DD3F35}" type="sibTrans" cxnId="{EC4A8F4E-2D88-4823-9345-BD240997708D}">
      <dgm:prSet/>
      <dgm:spPr/>
      <dgm:t>
        <a:bodyPr/>
        <a:lstStyle/>
        <a:p>
          <a:endParaRPr lang="fr-CH"/>
        </a:p>
      </dgm:t>
    </dgm:pt>
    <dgm:pt modelId="{23D85472-3C1A-4A35-899B-D0EC42CE65E4}">
      <dgm:prSet/>
      <dgm:spPr/>
      <dgm:t>
        <a:bodyPr/>
        <a:lstStyle/>
        <a:p>
          <a:r>
            <a:rPr lang="fr-CH" dirty="0" err="1"/>
            <a:t>StoryBoards</a:t>
          </a:r>
          <a:endParaRPr lang="fr-CH" dirty="0"/>
        </a:p>
      </dgm:t>
    </dgm:pt>
    <dgm:pt modelId="{03E3B678-C08E-491E-B266-50821297BF3A}" type="parTrans" cxnId="{70C07C12-8822-4DD8-ADD8-3BEA8B4E9E35}">
      <dgm:prSet/>
      <dgm:spPr/>
      <dgm:t>
        <a:bodyPr/>
        <a:lstStyle/>
        <a:p>
          <a:endParaRPr lang="fr-CH"/>
        </a:p>
      </dgm:t>
    </dgm:pt>
    <dgm:pt modelId="{329C988B-DE79-414F-81C4-3D9460F49F24}" type="sibTrans" cxnId="{70C07C12-8822-4DD8-ADD8-3BEA8B4E9E35}">
      <dgm:prSet/>
      <dgm:spPr/>
      <dgm:t>
        <a:bodyPr/>
        <a:lstStyle/>
        <a:p>
          <a:endParaRPr lang="fr-CH"/>
        </a:p>
      </dgm:t>
    </dgm:pt>
    <dgm:pt modelId="{9A2E2757-31A5-4E84-B6F3-633CE92342DF}">
      <dgm:prSet/>
      <dgm:spPr/>
      <dgm:t>
        <a:bodyPr/>
        <a:lstStyle/>
        <a:p>
          <a:r>
            <a:rPr lang="fr-CH" dirty="0"/>
            <a:t>Sujets techniques</a:t>
          </a:r>
        </a:p>
      </dgm:t>
    </dgm:pt>
    <dgm:pt modelId="{C7FFE6C1-C5DB-4752-8DF1-212A7E596BF0}" type="parTrans" cxnId="{7743362D-9497-4594-B7A0-39B6A1C728ED}">
      <dgm:prSet/>
      <dgm:spPr/>
      <dgm:t>
        <a:bodyPr/>
        <a:lstStyle/>
        <a:p>
          <a:endParaRPr lang="fr-CH"/>
        </a:p>
      </dgm:t>
    </dgm:pt>
    <dgm:pt modelId="{E2BAC3D1-81D8-4B67-A267-1257239EC693}" type="sibTrans" cxnId="{7743362D-9497-4594-B7A0-39B6A1C728ED}">
      <dgm:prSet/>
      <dgm:spPr/>
      <dgm:t>
        <a:bodyPr/>
        <a:lstStyle/>
        <a:p>
          <a:endParaRPr lang="fr-CH"/>
        </a:p>
      </dgm:t>
    </dgm:pt>
    <dgm:pt modelId="{7603646A-BE52-4068-8BFE-22963CF3B916}">
      <dgm:prSet/>
      <dgm:spPr/>
      <dgm:t>
        <a:bodyPr/>
        <a:lstStyle/>
        <a:p>
          <a:r>
            <a:rPr lang="fr-CH"/>
            <a:t>Work items</a:t>
          </a:r>
        </a:p>
      </dgm:t>
    </dgm:pt>
    <dgm:pt modelId="{8F4A1E51-C61C-4921-A475-5AB23F4603DF}" type="parTrans" cxnId="{43ADF31A-9173-4BDD-843A-50272569E383}">
      <dgm:prSet/>
      <dgm:spPr/>
      <dgm:t>
        <a:bodyPr/>
        <a:lstStyle/>
        <a:p>
          <a:endParaRPr lang="fr-CH"/>
        </a:p>
      </dgm:t>
    </dgm:pt>
    <dgm:pt modelId="{67DB001B-D475-4A49-9D30-740BBF9B7F63}" type="sibTrans" cxnId="{43ADF31A-9173-4BDD-843A-50272569E383}">
      <dgm:prSet/>
      <dgm:spPr/>
      <dgm:t>
        <a:bodyPr/>
        <a:lstStyle/>
        <a:p>
          <a:endParaRPr lang="fr-CH"/>
        </a:p>
      </dgm:t>
    </dgm:pt>
    <dgm:pt modelId="{64E77259-78C0-42DA-8347-19887E9DB824}">
      <dgm:prSet/>
      <dgm:spPr/>
      <dgm:t>
        <a:bodyPr/>
        <a:lstStyle/>
        <a:p>
          <a:r>
            <a:rPr lang="fr-CH" dirty="0"/>
            <a:t>Outils et réalisations techniques</a:t>
          </a:r>
        </a:p>
      </dgm:t>
    </dgm:pt>
    <dgm:pt modelId="{19CB2F28-CAFA-42B8-B3B7-F924BE47A603}" type="parTrans" cxnId="{EA3717CC-FB34-4F05-ABE4-847539F7B10D}">
      <dgm:prSet/>
      <dgm:spPr/>
      <dgm:t>
        <a:bodyPr/>
        <a:lstStyle/>
        <a:p>
          <a:endParaRPr lang="fr-CH"/>
        </a:p>
      </dgm:t>
    </dgm:pt>
    <dgm:pt modelId="{4EA8EA89-B8F5-40CA-87AC-D710DAA456F1}" type="sibTrans" cxnId="{EA3717CC-FB34-4F05-ABE4-847539F7B10D}">
      <dgm:prSet/>
      <dgm:spPr/>
      <dgm:t>
        <a:bodyPr/>
        <a:lstStyle/>
        <a:p>
          <a:endParaRPr lang="fr-CH"/>
        </a:p>
      </dgm:t>
    </dgm:pt>
    <dgm:pt modelId="{E9B462E1-784A-4340-B880-748D8ED16A1B}">
      <dgm:prSet/>
      <dgm:spPr/>
      <dgm:t>
        <a:bodyPr/>
        <a:lstStyle/>
        <a:p>
          <a:r>
            <a:rPr lang="fr-CH" dirty="0"/>
            <a:t>Architecture</a:t>
          </a:r>
        </a:p>
      </dgm:t>
    </dgm:pt>
    <dgm:pt modelId="{1208D546-058E-4ACA-B0F8-36214DEB1FE5}" type="parTrans" cxnId="{A82B6C4C-7BC6-4A5F-8501-256A41264296}">
      <dgm:prSet/>
      <dgm:spPr/>
      <dgm:t>
        <a:bodyPr/>
        <a:lstStyle/>
        <a:p>
          <a:endParaRPr lang="fr-CH"/>
        </a:p>
      </dgm:t>
    </dgm:pt>
    <dgm:pt modelId="{CBF2F467-78B6-43E2-8699-A9EDB1ACCDC4}" type="sibTrans" cxnId="{A82B6C4C-7BC6-4A5F-8501-256A41264296}">
      <dgm:prSet/>
      <dgm:spPr/>
      <dgm:t>
        <a:bodyPr/>
        <a:lstStyle/>
        <a:p>
          <a:endParaRPr lang="fr-CH"/>
        </a:p>
      </dgm:t>
    </dgm:pt>
    <dgm:pt modelId="{B5C064FD-0C36-4D09-A567-42A95041F434}">
      <dgm:prSet/>
      <dgm:spPr/>
      <dgm:t>
        <a:bodyPr/>
        <a:lstStyle/>
        <a:p>
          <a:r>
            <a:rPr lang="fr-CH"/>
            <a:t>User-stories</a:t>
          </a:r>
          <a:endParaRPr lang="fr-CH" dirty="0"/>
        </a:p>
      </dgm:t>
    </dgm:pt>
    <dgm:pt modelId="{17E8AD65-50EC-4B2B-89DA-0A29EA358ABD}" type="parTrans" cxnId="{7283969C-BC3B-4780-A7E0-2B5B7B2983E3}">
      <dgm:prSet/>
      <dgm:spPr/>
      <dgm:t>
        <a:bodyPr/>
        <a:lstStyle/>
        <a:p>
          <a:endParaRPr lang="fr-CH"/>
        </a:p>
      </dgm:t>
    </dgm:pt>
    <dgm:pt modelId="{363655F0-C042-44A1-9863-9E12CC996719}" type="sibTrans" cxnId="{7283969C-BC3B-4780-A7E0-2B5B7B2983E3}">
      <dgm:prSet/>
      <dgm:spPr/>
      <dgm:t>
        <a:bodyPr/>
        <a:lstStyle/>
        <a:p>
          <a:endParaRPr lang="fr-CH"/>
        </a:p>
      </dgm:t>
    </dgm:pt>
    <dgm:pt modelId="{21F1C431-210C-47AF-8C26-79155CD562B4}">
      <dgm:prSet/>
      <dgm:spPr/>
      <dgm:t>
        <a:bodyPr/>
        <a:lstStyle/>
        <a:p>
          <a:r>
            <a:rPr lang="fr-CH" dirty="0"/>
            <a:t>Spécification non-fonctionnelles</a:t>
          </a:r>
        </a:p>
      </dgm:t>
    </dgm:pt>
    <dgm:pt modelId="{77D3B2F6-7131-4869-850E-09C10BEE323D}" type="parTrans" cxnId="{F2987268-DFCA-4F3C-831E-DBC64E1AE73A}">
      <dgm:prSet/>
      <dgm:spPr/>
      <dgm:t>
        <a:bodyPr/>
        <a:lstStyle/>
        <a:p>
          <a:endParaRPr lang="fr-CH"/>
        </a:p>
      </dgm:t>
    </dgm:pt>
    <dgm:pt modelId="{F4BA34B5-9003-41ED-9B7C-BB47931D640E}" type="sibTrans" cxnId="{F2987268-DFCA-4F3C-831E-DBC64E1AE73A}">
      <dgm:prSet/>
      <dgm:spPr/>
      <dgm:t>
        <a:bodyPr/>
        <a:lstStyle/>
        <a:p>
          <a:endParaRPr lang="fr-CH"/>
        </a:p>
      </dgm:t>
    </dgm:pt>
    <dgm:pt modelId="{F4C33651-62D3-4620-AB17-C78854EB4F4C}" type="pres">
      <dgm:prSet presAssocID="{0CC503AF-F6DE-4F74-8334-73EAD51A7B6F}" presName="linear" presStyleCnt="0">
        <dgm:presLayoutVars>
          <dgm:animLvl val="lvl"/>
          <dgm:resizeHandles val="exact"/>
        </dgm:presLayoutVars>
      </dgm:prSet>
      <dgm:spPr/>
    </dgm:pt>
    <dgm:pt modelId="{362AE08B-6944-4F94-8986-8AC5512EC54C}" type="pres">
      <dgm:prSet presAssocID="{CBB84FF9-373E-4E9D-800C-AD4EF7A88A21}" presName="parentText" presStyleLbl="node1" presStyleIdx="0" presStyleCnt="3">
        <dgm:presLayoutVars>
          <dgm:chMax val="0"/>
          <dgm:bulletEnabled val="1"/>
        </dgm:presLayoutVars>
      </dgm:prSet>
      <dgm:spPr/>
    </dgm:pt>
    <dgm:pt modelId="{34458800-4FAC-42CF-8406-5D36B399C2DF}" type="pres">
      <dgm:prSet presAssocID="{CBB84FF9-373E-4E9D-800C-AD4EF7A88A21}" presName="childText" presStyleLbl="revTx" presStyleIdx="0" presStyleCnt="2">
        <dgm:presLayoutVars>
          <dgm:bulletEnabled val="1"/>
        </dgm:presLayoutVars>
      </dgm:prSet>
      <dgm:spPr/>
    </dgm:pt>
    <dgm:pt modelId="{1E05812C-123B-4981-8753-C52D6268F496}" type="pres">
      <dgm:prSet presAssocID="{9A2E2757-31A5-4E84-B6F3-633CE92342DF}" presName="parentText" presStyleLbl="node1" presStyleIdx="1" presStyleCnt="3">
        <dgm:presLayoutVars>
          <dgm:chMax val="0"/>
          <dgm:bulletEnabled val="1"/>
        </dgm:presLayoutVars>
      </dgm:prSet>
      <dgm:spPr/>
    </dgm:pt>
    <dgm:pt modelId="{AA208959-9A52-4F6B-94F4-5D44997C26E9}" type="pres">
      <dgm:prSet presAssocID="{9A2E2757-31A5-4E84-B6F3-633CE92342DF}" presName="childText" presStyleLbl="revTx" presStyleIdx="1" presStyleCnt="2">
        <dgm:presLayoutVars>
          <dgm:bulletEnabled val="1"/>
        </dgm:presLayoutVars>
      </dgm:prSet>
      <dgm:spPr/>
    </dgm:pt>
    <dgm:pt modelId="{084CEAB9-9693-4C52-AA7A-58C77B20B74F}" type="pres">
      <dgm:prSet presAssocID="{7603646A-BE52-4068-8BFE-22963CF3B916}" presName="parentText" presStyleLbl="node1" presStyleIdx="2" presStyleCnt="3">
        <dgm:presLayoutVars>
          <dgm:chMax val="0"/>
          <dgm:bulletEnabled val="1"/>
        </dgm:presLayoutVars>
      </dgm:prSet>
      <dgm:spPr/>
    </dgm:pt>
  </dgm:ptLst>
  <dgm:cxnLst>
    <dgm:cxn modelId="{70C07C12-8822-4DD8-ADD8-3BEA8B4E9E35}" srcId="{CBB84FF9-373E-4E9D-800C-AD4EF7A88A21}" destId="{23D85472-3C1A-4A35-899B-D0EC42CE65E4}" srcOrd="2" destOrd="0" parTransId="{03E3B678-C08E-491E-B266-50821297BF3A}" sibTransId="{329C988B-DE79-414F-81C4-3D9460F49F24}"/>
    <dgm:cxn modelId="{5FCAC019-5565-4A9C-A7D5-3324BBA4FE48}" type="presOf" srcId="{7603646A-BE52-4068-8BFE-22963CF3B916}" destId="{084CEAB9-9693-4C52-AA7A-58C77B20B74F}" srcOrd="0" destOrd="0" presId="urn:microsoft.com/office/officeart/2005/8/layout/vList2"/>
    <dgm:cxn modelId="{43ADF31A-9173-4BDD-843A-50272569E383}" srcId="{0CC503AF-F6DE-4F74-8334-73EAD51A7B6F}" destId="{7603646A-BE52-4068-8BFE-22963CF3B916}" srcOrd="2" destOrd="0" parTransId="{8F4A1E51-C61C-4921-A475-5AB23F4603DF}" sibTransId="{67DB001B-D475-4A49-9D30-740BBF9B7F63}"/>
    <dgm:cxn modelId="{270A6425-7077-4B80-AD79-F2F09F07032C}" srcId="{0CC503AF-F6DE-4F74-8334-73EAD51A7B6F}" destId="{CBB84FF9-373E-4E9D-800C-AD4EF7A88A21}" srcOrd="0" destOrd="0" parTransId="{F240FFE8-0C2B-4EE4-A0F7-B23CF8533B5F}" sibTransId="{C98B6EF7-9A99-4194-901A-12E5B7318E0D}"/>
    <dgm:cxn modelId="{7743362D-9497-4594-B7A0-39B6A1C728ED}" srcId="{0CC503AF-F6DE-4F74-8334-73EAD51A7B6F}" destId="{9A2E2757-31A5-4E84-B6F3-633CE92342DF}" srcOrd="1" destOrd="0" parTransId="{C7FFE6C1-C5DB-4752-8DF1-212A7E596BF0}" sibTransId="{E2BAC3D1-81D8-4B67-A267-1257239EC693}"/>
    <dgm:cxn modelId="{1570DD3B-FEA2-484B-9956-41C434BC9262}" type="presOf" srcId="{CBB84FF9-373E-4E9D-800C-AD4EF7A88A21}" destId="{362AE08B-6944-4F94-8986-8AC5512EC54C}" srcOrd="0" destOrd="0" presId="urn:microsoft.com/office/officeart/2005/8/layout/vList2"/>
    <dgm:cxn modelId="{F2987268-DFCA-4F3C-831E-DBC64E1AE73A}" srcId="{9A2E2757-31A5-4E84-B6F3-633CE92342DF}" destId="{21F1C431-210C-47AF-8C26-79155CD562B4}" srcOrd="2" destOrd="0" parTransId="{77D3B2F6-7131-4869-850E-09C10BEE323D}" sibTransId="{F4BA34B5-9003-41ED-9B7C-BB47931D640E}"/>
    <dgm:cxn modelId="{A82B6C4C-7BC6-4A5F-8501-256A41264296}" srcId="{9A2E2757-31A5-4E84-B6F3-633CE92342DF}" destId="{E9B462E1-784A-4340-B880-748D8ED16A1B}" srcOrd="1" destOrd="0" parTransId="{1208D546-058E-4ACA-B0F8-36214DEB1FE5}" sibTransId="{CBF2F467-78B6-43E2-8699-A9EDB1ACCDC4}"/>
    <dgm:cxn modelId="{EC4A8F4E-2D88-4823-9345-BD240997708D}" srcId="{CBB84FF9-373E-4E9D-800C-AD4EF7A88A21}" destId="{78E66B1C-A7D6-4655-A74A-8A8B1ADC9032}" srcOrd="0" destOrd="0" parTransId="{954350A4-4157-4811-AE68-DC52DAE35540}" sibTransId="{60633A04-F98E-4E29-993C-C4F065DD3F35}"/>
    <dgm:cxn modelId="{E3956156-0AFF-4CD1-8DAE-089D34C348C8}" type="presOf" srcId="{21F1C431-210C-47AF-8C26-79155CD562B4}" destId="{AA208959-9A52-4F6B-94F4-5D44997C26E9}" srcOrd="0" destOrd="2" presId="urn:microsoft.com/office/officeart/2005/8/layout/vList2"/>
    <dgm:cxn modelId="{84B5377E-02A0-4CDA-AC50-2F8BA166D77D}" type="presOf" srcId="{23D85472-3C1A-4A35-899B-D0EC42CE65E4}" destId="{34458800-4FAC-42CF-8406-5D36B399C2DF}" srcOrd="0" destOrd="2" presId="urn:microsoft.com/office/officeart/2005/8/layout/vList2"/>
    <dgm:cxn modelId="{251F4B9A-73C6-45FF-82F5-BECD6DA0BA6A}" type="presOf" srcId="{E9B462E1-784A-4340-B880-748D8ED16A1B}" destId="{AA208959-9A52-4F6B-94F4-5D44997C26E9}" srcOrd="0" destOrd="1" presId="urn:microsoft.com/office/officeart/2005/8/layout/vList2"/>
    <dgm:cxn modelId="{7283969C-BC3B-4780-A7E0-2B5B7B2983E3}" srcId="{CBB84FF9-373E-4E9D-800C-AD4EF7A88A21}" destId="{B5C064FD-0C36-4D09-A567-42A95041F434}" srcOrd="1" destOrd="0" parTransId="{17E8AD65-50EC-4B2B-89DA-0A29EA358ABD}" sibTransId="{363655F0-C042-44A1-9863-9E12CC996719}"/>
    <dgm:cxn modelId="{F7AFC49C-D8A3-4C72-8386-86AC4D893609}" type="presOf" srcId="{B5C064FD-0C36-4D09-A567-42A95041F434}" destId="{34458800-4FAC-42CF-8406-5D36B399C2DF}" srcOrd="0" destOrd="1" presId="urn:microsoft.com/office/officeart/2005/8/layout/vList2"/>
    <dgm:cxn modelId="{AE67FF9D-4B4E-4D2A-95DD-68B09637EC50}" type="presOf" srcId="{64E77259-78C0-42DA-8347-19887E9DB824}" destId="{AA208959-9A52-4F6B-94F4-5D44997C26E9}" srcOrd="0" destOrd="0" presId="urn:microsoft.com/office/officeart/2005/8/layout/vList2"/>
    <dgm:cxn modelId="{B9B24CC2-8B27-4075-BA12-32E37FFFC493}" type="presOf" srcId="{0CC503AF-F6DE-4F74-8334-73EAD51A7B6F}" destId="{F4C33651-62D3-4620-AB17-C78854EB4F4C}" srcOrd="0" destOrd="0" presId="urn:microsoft.com/office/officeart/2005/8/layout/vList2"/>
    <dgm:cxn modelId="{860027CA-6E41-4424-8EB4-DC2A3AC5D798}" type="presOf" srcId="{78E66B1C-A7D6-4655-A74A-8A8B1ADC9032}" destId="{34458800-4FAC-42CF-8406-5D36B399C2DF}" srcOrd="0" destOrd="0" presId="urn:microsoft.com/office/officeart/2005/8/layout/vList2"/>
    <dgm:cxn modelId="{EA3717CC-FB34-4F05-ABE4-847539F7B10D}" srcId="{9A2E2757-31A5-4E84-B6F3-633CE92342DF}" destId="{64E77259-78C0-42DA-8347-19887E9DB824}" srcOrd="0" destOrd="0" parTransId="{19CB2F28-CAFA-42B8-B3B7-F924BE47A603}" sibTransId="{4EA8EA89-B8F5-40CA-87AC-D710DAA456F1}"/>
    <dgm:cxn modelId="{479BE7D7-D742-425B-B1A5-200A926FF1B0}" type="presOf" srcId="{9A2E2757-31A5-4E84-B6F3-633CE92342DF}" destId="{1E05812C-123B-4981-8753-C52D6268F496}" srcOrd="0" destOrd="0" presId="urn:microsoft.com/office/officeart/2005/8/layout/vList2"/>
    <dgm:cxn modelId="{6D3C9578-A1F6-4A8F-9CA9-F7F1419729E9}" type="presParOf" srcId="{F4C33651-62D3-4620-AB17-C78854EB4F4C}" destId="{362AE08B-6944-4F94-8986-8AC5512EC54C}" srcOrd="0" destOrd="0" presId="urn:microsoft.com/office/officeart/2005/8/layout/vList2"/>
    <dgm:cxn modelId="{70E1CC92-5207-4A3B-BB66-098AFAA23C27}" type="presParOf" srcId="{F4C33651-62D3-4620-AB17-C78854EB4F4C}" destId="{34458800-4FAC-42CF-8406-5D36B399C2DF}" srcOrd="1" destOrd="0" presId="urn:microsoft.com/office/officeart/2005/8/layout/vList2"/>
    <dgm:cxn modelId="{C0E5FC08-4569-49DB-93C6-71C5F9FFEEBC}" type="presParOf" srcId="{F4C33651-62D3-4620-AB17-C78854EB4F4C}" destId="{1E05812C-123B-4981-8753-C52D6268F496}" srcOrd="2" destOrd="0" presId="urn:microsoft.com/office/officeart/2005/8/layout/vList2"/>
    <dgm:cxn modelId="{E8719053-3637-4394-8BC7-F8C656A516A9}" type="presParOf" srcId="{F4C33651-62D3-4620-AB17-C78854EB4F4C}" destId="{AA208959-9A52-4F6B-94F4-5D44997C26E9}" srcOrd="3" destOrd="0" presId="urn:microsoft.com/office/officeart/2005/8/layout/vList2"/>
    <dgm:cxn modelId="{3A9D3251-8AFA-46BE-B891-874004684AD1}" type="presParOf" srcId="{F4C33651-62D3-4620-AB17-C78854EB4F4C}" destId="{084CEAB9-9693-4C52-AA7A-58C77B20B74F}"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CC503AF-F6DE-4F74-8334-73EAD51A7B6F}"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fr-CH"/>
        </a:p>
      </dgm:t>
    </dgm:pt>
    <dgm:pt modelId="{CBB84FF9-373E-4E9D-800C-AD4EF7A88A21}">
      <dgm:prSet/>
      <dgm:spPr/>
      <dgm:t>
        <a:bodyPr/>
        <a:lstStyle/>
        <a:p>
          <a:r>
            <a:rPr lang="fr-CH" dirty="0"/>
            <a:t>Résultats des analyses</a:t>
          </a:r>
        </a:p>
      </dgm:t>
    </dgm:pt>
    <dgm:pt modelId="{F240FFE8-0C2B-4EE4-A0F7-B23CF8533B5F}" type="parTrans" cxnId="{270A6425-7077-4B80-AD79-F2F09F07032C}">
      <dgm:prSet/>
      <dgm:spPr/>
      <dgm:t>
        <a:bodyPr/>
        <a:lstStyle/>
        <a:p>
          <a:endParaRPr lang="fr-CH"/>
        </a:p>
      </dgm:t>
    </dgm:pt>
    <dgm:pt modelId="{C98B6EF7-9A99-4194-901A-12E5B7318E0D}" type="sibTrans" cxnId="{270A6425-7077-4B80-AD79-F2F09F07032C}">
      <dgm:prSet/>
      <dgm:spPr/>
      <dgm:t>
        <a:bodyPr/>
        <a:lstStyle/>
        <a:p>
          <a:endParaRPr lang="fr-CH"/>
        </a:p>
      </dgm:t>
    </dgm:pt>
    <dgm:pt modelId="{78E66B1C-A7D6-4655-A74A-8A8B1ADC9032}">
      <dgm:prSet/>
      <dgm:spPr/>
      <dgm:t>
        <a:bodyPr/>
        <a:lstStyle/>
        <a:p>
          <a:r>
            <a:rPr lang="fr-CH" dirty="0"/>
            <a:t>Spécifications fonctionnelles</a:t>
          </a:r>
        </a:p>
      </dgm:t>
    </dgm:pt>
    <dgm:pt modelId="{954350A4-4157-4811-AE68-DC52DAE35540}" type="parTrans" cxnId="{EC4A8F4E-2D88-4823-9345-BD240997708D}">
      <dgm:prSet/>
      <dgm:spPr/>
      <dgm:t>
        <a:bodyPr/>
        <a:lstStyle/>
        <a:p>
          <a:endParaRPr lang="fr-CH"/>
        </a:p>
      </dgm:t>
    </dgm:pt>
    <dgm:pt modelId="{60633A04-F98E-4E29-993C-C4F065DD3F35}" type="sibTrans" cxnId="{EC4A8F4E-2D88-4823-9345-BD240997708D}">
      <dgm:prSet/>
      <dgm:spPr/>
      <dgm:t>
        <a:bodyPr/>
        <a:lstStyle/>
        <a:p>
          <a:endParaRPr lang="fr-CH"/>
        </a:p>
      </dgm:t>
    </dgm:pt>
    <dgm:pt modelId="{23D85472-3C1A-4A35-899B-D0EC42CE65E4}">
      <dgm:prSet/>
      <dgm:spPr/>
      <dgm:t>
        <a:bodyPr/>
        <a:lstStyle/>
        <a:p>
          <a:r>
            <a:rPr lang="fr-CH" dirty="0" err="1"/>
            <a:t>StoryBoards</a:t>
          </a:r>
          <a:endParaRPr lang="fr-CH" dirty="0"/>
        </a:p>
      </dgm:t>
    </dgm:pt>
    <dgm:pt modelId="{03E3B678-C08E-491E-B266-50821297BF3A}" type="parTrans" cxnId="{70C07C12-8822-4DD8-ADD8-3BEA8B4E9E35}">
      <dgm:prSet/>
      <dgm:spPr/>
      <dgm:t>
        <a:bodyPr/>
        <a:lstStyle/>
        <a:p>
          <a:endParaRPr lang="fr-CH"/>
        </a:p>
      </dgm:t>
    </dgm:pt>
    <dgm:pt modelId="{329C988B-DE79-414F-81C4-3D9460F49F24}" type="sibTrans" cxnId="{70C07C12-8822-4DD8-ADD8-3BEA8B4E9E35}">
      <dgm:prSet/>
      <dgm:spPr/>
      <dgm:t>
        <a:bodyPr/>
        <a:lstStyle/>
        <a:p>
          <a:endParaRPr lang="fr-CH"/>
        </a:p>
      </dgm:t>
    </dgm:pt>
    <dgm:pt modelId="{B5C064FD-0C36-4D09-A567-42A95041F434}">
      <dgm:prSet/>
      <dgm:spPr/>
      <dgm:t>
        <a:bodyPr/>
        <a:lstStyle/>
        <a:p>
          <a:r>
            <a:rPr lang="fr-CH" dirty="0"/>
            <a:t>User-stories</a:t>
          </a:r>
        </a:p>
      </dgm:t>
    </dgm:pt>
    <dgm:pt modelId="{17E8AD65-50EC-4B2B-89DA-0A29EA358ABD}" type="parTrans" cxnId="{7283969C-BC3B-4780-A7E0-2B5B7B2983E3}">
      <dgm:prSet/>
      <dgm:spPr/>
      <dgm:t>
        <a:bodyPr/>
        <a:lstStyle/>
        <a:p>
          <a:endParaRPr lang="fr-CH"/>
        </a:p>
      </dgm:t>
    </dgm:pt>
    <dgm:pt modelId="{363655F0-C042-44A1-9863-9E12CC996719}" type="sibTrans" cxnId="{7283969C-BC3B-4780-A7E0-2B5B7B2983E3}">
      <dgm:prSet/>
      <dgm:spPr/>
      <dgm:t>
        <a:bodyPr/>
        <a:lstStyle/>
        <a:p>
          <a:endParaRPr lang="fr-CH"/>
        </a:p>
      </dgm:t>
    </dgm:pt>
    <dgm:pt modelId="{F4C33651-62D3-4620-AB17-C78854EB4F4C}" type="pres">
      <dgm:prSet presAssocID="{0CC503AF-F6DE-4F74-8334-73EAD51A7B6F}" presName="linear" presStyleCnt="0">
        <dgm:presLayoutVars>
          <dgm:animLvl val="lvl"/>
          <dgm:resizeHandles val="exact"/>
        </dgm:presLayoutVars>
      </dgm:prSet>
      <dgm:spPr/>
    </dgm:pt>
    <dgm:pt modelId="{362AE08B-6944-4F94-8986-8AC5512EC54C}" type="pres">
      <dgm:prSet presAssocID="{CBB84FF9-373E-4E9D-800C-AD4EF7A88A21}" presName="parentText" presStyleLbl="node1" presStyleIdx="0" presStyleCnt="1">
        <dgm:presLayoutVars>
          <dgm:chMax val="0"/>
          <dgm:bulletEnabled val="1"/>
        </dgm:presLayoutVars>
      </dgm:prSet>
      <dgm:spPr/>
    </dgm:pt>
    <dgm:pt modelId="{34458800-4FAC-42CF-8406-5D36B399C2DF}" type="pres">
      <dgm:prSet presAssocID="{CBB84FF9-373E-4E9D-800C-AD4EF7A88A21}" presName="childText" presStyleLbl="revTx" presStyleIdx="0" presStyleCnt="1">
        <dgm:presLayoutVars>
          <dgm:bulletEnabled val="1"/>
        </dgm:presLayoutVars>
      </dgm:prSet>
      <dgm:spPr/>
    </dgm:pt>
  </dgm:ptLst>
  <dgm:cxnLst>
    <dgm:cxn modelId="{70C07C12-8822-4DD8-ADD8-3BEA8B4E9E35}" srcId="{CBB84FF9-373E-4E9D-800C-AD4EF7A88A21}" destId="{23D85472-3C1A-4A35-899B-D0EC42CE65E4}" srcOrd="2" destOrd="0" parTransId="{03E3B678-C08E-491E-B266-50821297BF3A}" sibTransId="{329C988B-DE79-414F-81C4-3D9460F49F24}"/>
    <dgm:cxn modelId="{270A6425-7077-4B80-AD79-F2F09F07032C}" srcId="{0CC503AF-F6DE-4F74-8334-73EAD51A7B6F}" destId="{CBB84FF9-373E-4E9D-800C-AD4EF7A88A21}" srcOrd="0" destOrd="0" parTransId="{F240FFE8-0C2B-4EE4-A0F7-B23CF8533B5F}" sibTransId="{C98B6EF7-9A99-4194-901A-12E5B7318E0D}"/>
    <dgm:cxn modelId="{1570DD3B-FEA2-484B-9956-41C434BC9262}" type="presOf" srcId="{CBB84FF9-373E-4E9D-800C-AD4EF7A88A21}" destId="{362AE08B-6944-4F94-8986-8AC5512EC54C}" srcOrd="0" destOrd="0" presId="urn:microsoft.com/office/officeart/2005/8/layout/vList2"/>
    <dgm:cxn modelId="{EC4A8F4E-2D88-4823-9345-BD240997708D}" srcId="{CBB84FF9-373E-4E9D-800C-AD4EF7A88A21}" destId="{78E66B1C-A7D6-4655-A74A-8A8B1ADC9032}" srcOrd="0" destOrd="0" parTransId="{954350A4-4157-4811-AE68-DC52DAE35540}" sibTransId="{60633A04-F98E-4E29-993C-C4F065DD3F35}"/>
    <dgm:cxn modelId="{84B5377E-02A0-4CDA-AC50-2F8BA166D77D}" type="presOf" srcId="{23D85472-3C1A-4A35-899B-D0EC42CE65E4}" destId="{34458800-4FAC-42CF-8406-5D36B399C2DF}" srcOrd="0" destOrd="2" presId="urn:microsoft.com/office/officeart/2005/8/layout/vList2"/>
    <dgm:cxn modelId="{7283969C-BC3B-4780-A7E0-2B5B7B2983E3}" srcId="{CBB84FF9-373E-4E9D-800C-AD4EF7A88A21}" destId="{B5C064FD-0C36-4D09-A567-42A95041F434}" srcOrd="1" destOrd="0" parTransId="{17E8AD65-50EC-4B2B-89DA-0A29EA358ABD}" sibTransId="{363655F0-C042-44A1-9863-9E12CC996719}"/>
    <dgm:cxn modelId="{F7AFC49C-D8A3-4C72-8386-86AC4D893609}" type="presOf" srcId="{B5C064FD-0C36-4D09-A567-42A95041F434}" destId="{34458800-4FAC-42CF-8406-5D36B399C2DF}" srcOrd="0" destOrd="1" presId="urn:microsoft.com/office/officeart/2005/8/layout/vList2"/>
    <dgm:cxn modelId="{B9B24CC2-8B27-4075-BA12-32E37FFFC493}" type="presOf" srcId="{0CC503AF-F6DE-4F74-8334-73EAD51A7B6F}" destId="{F4C33651-62D3-4620-AB17-C78854EB4F4C}" srcOrd="0" destOrd="0" presId="urn:microsoft.com/office/officeart/2005/8/layout/vList2"/>
    <dgm:cxn modelId="{860027CA-6E41-4424-8EB4-DC2A3AC5D798}" type="presOf" srcId="{78E66B1C-A7D6-4655-A74A-8A8B1ADC9032}" destId="{34458800-4FAC-42CF-8406-5D36B399C2DF}" srcOrd="0" destOrd="0" presId="urn:microsoft.com/office/officeart/2005/8/layout/vList2"/>
    <dgm:cxn modelId="{6D3C9578-A1F6-4A8F-9CA9-F7F1419729E9}" type="presParOf" srcId="{F4C33651-62D3-4620-AB17-C78854EB4F4C}" destId="{362AE08B-6944-4F94-8986-8AC5512EC54C}" srcOrd="0" destOrd="0" presId="urn:microsoft.com/office/officeart/2005/8/layout/vList2"/>
    <dgm:cxn modelId="{70E1CC92-5207-4A3B-BB66-098AFAA23C27}" type="presParOf" srcId="{F4C33651-62D3-4620-AB17-C78854EB4F4C}" destId="{34458800-4FAC-42CF-8406-5D36B399C2DF}"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CC503AF-F6DE-4F74-8334-73EAD51A7B6F}"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fr-CH"/>
        </a:p>
      </dgm:t>
    </dgm:pt>
    <dgm:pt modelId="{CBB84FF9-373E-4E9D-800C-AD4EF7A88A21}">
      <dgm:prSet/>
      <dgm:spPr/>
      <dgm:t>
        <a:bodyPr/>
        <a:lstStyle/>
        <a:p>
          <a:r>
            <a:rPr lang="fr-CH"/>
            <a:t>Résultats des analyses</a:t>
          </a:r>
        </a:p>
      </dgm:t>
    </dgm:pt>
    <dgm:pt modelId="{F240FFE8-0C2B-4EE4-A0F7-B23CF8533B5F}" type="parTrans" cxnId="{270A6425-7077-4B80-AD79-F2F09F07032C}">
      <dgm:prSet/>
      <dgm:spPr/>
      <dgm:t>
        <a:bodyPr/>
        <a:lstStyle/>
        <a:p>
          <a:endParaRPr lang="fr-CH"/>
        </a:p>
      </dgm:t>
    </dgm:pt>
    <dgm:pt modelId="{C98B6EF7-9A99-4194-901A-12E5B7318E0D}" type="sibTrans" cxnId="{270A6425-7077-4B80-AD79-F2F09F07032C}">
      <dgm:prSet/>
      <dgm:spPr/>
      <dgm:t>
        <a:bodyPr/>
        <a:lstStyle/>
        <a:p>
          <a:endParaRPr lang="fr-CH"/>
        </a:p>
      </dgm:t>
    </dgm:pt>
    <dgm:pt modelId="{78E66B1C-A7D6-4655-A74A-8A8B1ADC9032}">
      <dgm:prSet/>
      <dgm:spPr/>
      <dgm:t>
        <a:bodyPr/>
        <a:lstStyle/>
        <a:p>
          <a:r>
            <a:rPr lang="fr-CH" dirty="0"/>
            <a:t>Spécifications fonctionnelles</a:t>
          </a:r>
        </a:p>
      </dgm:t>
    </dgm:pt>
    <dgm:pt modelId="{954350A4-4157-4811-AE68-DC52DAE35540}" type="parTrans" cxnId="{EC4A8F4E-2D88-4823-9345-BD240997708D}">
      <dgm:prSet/>
      <dgm:spPr/>
      <dgm:t>
        <a:bodyPr/>
        <a:lstStyle/>
        <a:p>
          <a:endParaRPr lang="fr-CH"/>
        </a:p>
      </dgm:t>
    </dgm:pt>
    <dgm:pt modelId="{60633A04-F98E-4E29-993C-C4F065DD3F35}" type="sibTrans" cxnId="{EC4A8F4E-2D88-4823-9345-BD240997708D}">
      <dgm:prSet/>
      <dgm:spPr/>
      <dgm:t>
        <a:bodyPr/>
        <a:lstStyle/>
        <a:p>
          <a:endParaRPr lang="fr-CH"/>
        </a:p>
      </dgm:t>
    </dgm:pt>
    <dgm:pt modelId="{23D85472-3C1A-4A35-899B-D0EC42CE65E4}">
      <dgm:prSet/>
      <dgm:spPr/>
      <dgm:t>
        <a:bodyPr/>
        <a:lstStyle/>
        <a:p>
          <a:r>
            <a:rPr lang="fr-CH" dirty="0" err="1"/>
            <a:t>StoryBoards</a:t>
          </a:r>
          <a:endParaRPr lang="fr-CH" dirty="0"/>
        </a:p>
      </dgm:t>
    </dgm:pt>
    <dgm:pt modelId="{03E3B678-C08E-491E-B266-50821297BF3A}" type="parTrans" cxnId="{70C07C12-8822-4DD8-ADD8-3BEA8B4E9E35}">
      <dgm:prSet/>
      <dgm:spPr/>
      <dgm:t>
        <a:bodyPr/>
        <a:lstStyle/>
        <a:p>
          <a:endParaRPr lang="fr-CH"/>
        </a:p>
      </dgm:t>
    </dgm:pt>
    <dgm:pt modelId="{329C988B-DE79-414F-81C4-3D9460F49F24}" type="sibTrans" cxnId="{70C07C12-8822-4DD8-ADD8-3BEA8B4E9E35}">
      <dgm:prSet/>
      <dgm:spPr/>
      <dgm:t>
        <a:bodyPr/>
        <a:lstStyle/>
        <a:p>
          <a:endParaRPr lang="fr-CH"/>
        </a:p>
      </dgm:t>
    </dgm:pt>
    <dgm:pt modelId="{9A2E2757-31A5-4E84-B6F3-633CE92342DF}">
      <dgm:prSet/>
      <dgm:spPr/>
      <dgm:t>
        <a:bodyPr/>
        <a:lstStyle/>
        <a:p>
          <a:r>
            <a:rPr lang="fr-CH" dirty="0"/>
            <a:t>Sujets techniques</a:t>
          </a:r>
        </a:p>
      </dgm:t>
    </dgm:pt>
    <dgm:pt modelId="{C7FFE6C1-C5DB-4752-8DF1-212A7E596BF0}" type="parTrans" cxnId="{7743362D-9497-4594-B7A0-39B6A1C728ED}">
      <dgm:prSet/>
      <dgm:spPr/>
      <dgm:t>
        <a:bodyPr/>
        <a:lstStyle/>
        <a:p>
          <a:endParaRPr lang="fr-CH"/>
        </a:p>
      </dgm:t>
    </dgm:pt>
    <dgm:pt modelId="{E2BAC3D1-81D8-4B67-A267-1257239EC693}" type="sibTrans" cxnId="{7743362D-9497-4594-B7A0-39B6A1C728ED}">
      <dgm:prSet/>
      <dgm:spPr/>
      <dgm:t>
        <a:bodyPr/>
        <a:lstStyle/>
        <a:p>
          <a:endParaRPr lang="fr-CH"/>
        </a:p>
      </dgm:t>
    </dgm:pt>
    <dgm:pt modelId="{64E77259-78C0-42DA-8347-19887E9DB824}">
      <dgm:prSet/>
      <dgm:spPr/>
      <dgm:t>
        <a:bodyPr/>
        <a:lstStyle/>
        <a:p>
          <a:r>
            <a:rPr lang="fr-CH" dirty="0"/>
            <a:t>Outils et réalisations techniques</a:t>
          </a:r>
        </a:p>
      </dgm:t>
    </dgm:pt>
    <dgm:pt modelId="{19CB2F28-CAFA-42B8-B3B7-F924BE47A603}" type="parTrans" cxnId="{EA3717CC-FB34-4F05-ABE4-847539F7B10D}">
      <dgm:prSet/>
      <dgm:spPr/>
      <dgm:t>
        <a:bodyPr/>
        <a:lstStyle/>
        <a:p>
          <a:endParaRPr lang="fr-CH"/>
        </a:p>
      </dgm:t>
    </dgm:pt>
    <dgm:pt modelId="{4EA8EA89-B8F5-40CA-87AC-D710DAA456F1}" type="sibTrans" cxnId="{EA3717CC-FB34-4F05-ABE4-847539F7B10D}">
      <dgm:prSet/>
      <dgm:spPr/>
      <dgm:t>
        <a:bodyPr/>
        <a:lstStyle/>
        <a:p>
          <a:endParaRPr lang="fr-CH"/>
        </a:p>
      </dgm:t>
    </dgm:pt>
    <dgm:pt modelId="{E9B462E1-784A-4340-B880-748D8ED16A1B}">
      <dgm:prSet/>
      <dgm:spPr/>
      <dgm:t>
        <a:bodyPr/>
        <a:lstStyle/>
        <a:p>
          <a:r>
            <a:rPr lang="fr-CH" dirty="0"/>
            <a:t>Architecture</a:t>
          </a:r>
        </a:p>
      </dgm:t>
    </dgm:pt>
    <dgm:pt modelId="{1208D546-058E-4ACA-B0F8-36214DEB1FE5}" type="parTrans" cxnId="{A82B6C4C-7BC6-4A5F-8501-256A41264296}">
      <dgm:prSet/>
      <dgm:spPr/>
      <dgm:t>
        <a:bodyPr/>
        <a:lstStyle/>
        <a:p>
          <a:endParaRPr lang="fr-CH"/>
        </a:p>
      </dgm:t>
    </dgm:pt>
    <dgm:pt modelId="{CBF2F467-78B6-43E2-8699-A9EDB1ACCDC4}" type="sibTrans" cxnId="{A82B6C4C-7BC6-4A5F-8501-256A41264296}">
      <dgm:prSet/>
      <dgm:spPr/>
      <dgm:t>
        <a:bodyPr/>
        <a:lstStyle/>
        <a:p>
          <a:endParaRPr lang="fr-CH"/>
        </a:p>
      </dgm:t>
    </dgm:pt>
    <dgm:pt modelId="{B5C064FD-0C36-4D09-A567-42A95041F434}">
      <dgm:prSet/>
      <dgm:spPr/>
      <dgm:t>
        <a:bodyPr/>
        <a:lstStyle/>
        <a:p>
          <a:r>
            <a:rPr lang="fr-CH" dirty="0"/>
            <a:t>User-stories</a:t>
          </a:r>
        </a:p>
      </dgm:t>
    </dgm:pt>
    <dgm:pt modelId="{17E8AD65-50EC-4B2B-89DA-0A29EA358ABD}" type="parTrans" cxnId="{7283969C-BC3B-4780-A7E0-2B5B7B2983E3}">
      <dgm:prSet/>
      <dgm:spPr/>
      <dgm:t>
        <a:bodyPr/>
        <a:lstStyle/>
        <a:p>
          <a:endParaRPr lang="fr-CH"/>
        </a:p>
      </dgm:t>
    </dgm:pt>
    <dgm:pt modelId="{363655F0-C042-44A1-9863-9E12CC996719}" type="sibTrans" cxnId="{7283969C-BC3B-4780-A7E0-2B5B7B2983E3}">
      <dgm:prSet/>
      <dgm:spPr/>
      <dgm:t>
        <a:bodyPr/>
        <a:lstStyle/>
        <a:p>
          <a:endParaRPr lang="fr-CH"/>
        </a:p>
      </dgm:t>
    </dgm:pt>
    <dgm:pt modelId="{21F1C431-210C-47AF-8C26-79155CD562B4}">
      <dgm:prSet/>
      <dgm:spPr/>
      <dgm:t>
        <a:bodyPr/>
        <a:lstStyle/>
        <a:p>
          <a:r>
            <a:rPr lang="fr-CH"/>
            <a:t>Spécification non-fonctionnelle</a:t>
          </a:r>
          <a:endParaRPr lang="fr-CH" dirty="0"/>
        </a:p>
      </dgm:t>
    </dgm:pt>
    <dgm:pt modelId="{77D3B2F6-7131-4869-850E-09C10BEE323D}" type="parTrans" cxnId="{F2987268-DFCA-4F3C-831E-DBC64E1AE73A}">
      <dgm:prSet/>
      <dgm:spPr/>
      <dgm:t>
        <a:bodyPr/>
        <a:lstStyle/>
        <a:p>
          <a:endParaRPr lang="fr-CH"/>
        </a:p>
      </dgm:t>
    </dgm:pt>
    <dgm:pt modelId="{F4BA34B5-9003-41ED-9B7C-BB47931D640E}" type="sibTrans" cxnId="{F2987268-DFCA-4F3C-831E-DBC64E1AE73A}">
      <dgm:prSet/>
      <dgm:spPr/>
      <dgm:t>
        <a:bodyPr/>
        <a:lstStyle/>
        <a:p>
          <a:endParaRPr lang="fr-CH"/>
        </a:p>
      </dgm:t>
    </dgm:pt>
    <dgm:pt modelId="{F4C33651-62D3-4620-AB17-C78854EB4F4C}" type="pres">
      <dgm:prSet presAssocID="{0CC503AF-F6DE-4F74-8334-73EAD51A7B6F}" presName="linear" presStyleCnt="0">
        <dgm:presLayoutVars>
          <dgm:animLvl val="lvl"/>
          <dgm:resizeHandles val="exact"/>
        </dgm:presLayoutVars>
      </dgm:prSet>
      <dgm:spPr/>
    </dgm:pt>
    <dgm:pt modelId="{362AE08B-6944-4F94-8986-8AC5512EC54C}" type="pres">
      <dgm:prSet presAssocID="{CBB84FF9-373E-4E9D-800C-AD4EF7A88A21}" presName="parentText" presStyleLbl="node1" presStyleIdx="0" presStyleCnt="2">
        <dgm:presLayoutVars>
          <dgm:chMax val="0"/>
          <dgm:bulletEnabled val="1"/>
        </dgm:presLayoutVars>
      </dgm:prSet>
      <dgm:spPr/>
    </dgm:pt>
    <dgm:pt modelId="{34458800-4FAC-42CF-8406-5D36B399C2DF}" type="pres">
      <dgm:prSet presAssocID="{CBB84FF9-373E-4E9D-800C-AD4EF7A88A21}" presName="childText" presStyleLbl="revTx" presStyleIdx="0" presStyleCnt="2">
        <dgm:presLayoutVars>
          <dgm:bulletEnabled val="1"/>
        </dgm:presLayoutVars>
      </dgm:prSet>
      <dgm:spPr/>
    </dgm:pt>
    <dgm:pt modelId="{1E05812C-123B-4981-8753-C52D6268F496}" type="pres">
      <dgm:prSet presAssocID="{9A2E2757-31A5-4E84-B6F3-633CE92342DF}" presName="parentText" presStyleLbl="node1" presStyleIdx="1" presStyleCnt="2">
        <dgm:presLayoutVars>
          <dgm:chMax val="0"/>
          <dgm:bulletEnabled val="1"/>
        </dgm:presLayoutVars>
      </dgm:prSet>
      <dgm:spPr/>
    </dgm:pt>
    <dgm:pt modelId="{AA208959-9A52-4F6B-94F4-5D44997C26E9}" type="pres">
      <dgm:prSet presAssocID="{9A2E2757-31A5-4E84-B6F3-633CE92342DF}" presName="childText" presStyleLbl="revTx" presStyleIdx="1" presStyleCnt="2">
        <dgm:presLayoutVars>
          <dgm:bulletEnabled val="1"/>
        </dgm:presLayoutVars>
      </dgm:prSet>
      <dgm:spPr/>
    </dgm:pt>
  </dgm:ptLst>
  <dgm:cxnLst>
    <dgm:cxn modelId="{70C07C12-8822-4DD8-ADD8-3BEA8B4E9E35}" srcId="{CBB84FF9-373E-4E9D-800C-AD4EF7A88A21}" destId="{23D85472-3C1A-4A35-899B-D0EC42CE65E4}" srcOrd="2" destOrd="0" parTransId="{03E3B678-C08E-491E-B266-50821297BF3A}" sibTransId="{329C988B-DE79-414F-81C4-3D9460F49F24}"/>
    <dgm:cxn modelId="{270A6425-7077-4B80-AD79-F2F09F07032C}" srcId="{0CC503AF-F6DE-4F74-8334-73EAD51A7B6F}" destId="{CBB84FF9-373E-4E9D-800C-AD4EF7A88A21}" srcOrd="0" destOrd="0" parTransId="{F240FFE8-0C2B-4EE4-A0F7-B23CF8533B5F}" sibTransId="{C98B6EF7-9A99-4194-901A-12E5B7318E0D}"/>
    <dgm:cxn modelId="{7743362D-9497-4594-B7A0-39B6A1C728ED}" srcId="{0CC503AF-F6DE-4F74-8334-73EAD51A7B6F}" destId="{9A2E2757-31A5-4E84-B6F3-633CE92342DF}" srcOrd="1" destOrd="0" parTransId="{C7FFE6C1-C5DB-4752-8DF1-212A7E596BF0}" sibTransId="{E2BAC3D1-81D8-4B67-A267-1257239EC693}"/>
    <dgm:cxn modelId="{1570DD3B-FEA2-484B-9956-41C434BC9262}" type="presOf" srcId="{CBB84FF9-373E-4E9D-800C-AD4EF7A88A21}" destId="{362AE08B-6944-4F94-8986-8AC5512EC54C}" srcOrd="0" destOrd="0" presId="urn:microsoft.com/office/officeart/2005/8/layout/vList2"/>
    <dgm:cxn modelId="{F2987268-DFCA-4F3C-831E-DBC64E1AE73A}" srcId="{9A2E2757-31A5-4E84-B6F3-633CE92342DF}" destId="{21F1C431-210C-47AF-8C26-79155CD562B4}" srcOrd="2" destOrd="0" parTransId="{77D3B2F6-7131-4869-850E-09C10BEE323D}" sibTransId="{F4BA34B5-9003-41ED-9B7C-BB47931D640E}"/>
    <dgm:cxn modelId="{A82B6C4C-7BC6-4A5F-8501-256A41264296}" srcId="{9A2E2757-31A5-4E84-B6F3-633CE92342DF}" destId="{E9B462E1-784A-4340-B880-748D8ED16A1B}" srcOrd="1" destOrd="0" parTransId="{1208D546-058E-4ACA-B0F8-36214DEB1FE5}" sibTransId="{CBF2F467-78B6-43E2-8699-A9EDB1ACCDC4}"/>
    <dgm:cxn modelId="{EC4A8F4E-2D88-4823-9345-BD240997708D}" srcId="{CBB84FF9-373E-4E9D-800C-AD4EF7A88A21}" destId="{78E66B1C-A7D6-4655-A74A-8A8B1ADC9032}" srcOrd="0" destOrd="0" parTransId="{954350A4-4157-4811-AE68-DC52DAE35540}" sibTransId="{60633A04-F98E-4E29-993C-C4F065DD3F35}"/>
    <dgm:cxn modelId="{E3956156-0AFF-4CD1-8DAE-089D34C348C8}" type="presOf" srcId="{21F1C431-210C-47AF-8C26-79155CD562B4}" destId="{AA208959-9A52-4F6B-94F4-5D44997C26E9}" srcOrd="0" destOrd="2" presId="urn:microsoft.com/office/officeart/2005/8/layout/vList2"/>
    <dgm:cxn modelId="{84B5377E-02A0-4CDA-AC50-2F8BA166D77D}" type="presOf" srcId="{23D85472-3C1A-4A35-899B-D0EC42CE65E4}" destId="{34458800-4FAC-42CF-8406-5D36B399C2DF}" srcOrd="0" destOrd="2" presId="urn:microsoft.com/office/officeart/2005/8/layout/vList2"/>
    <dgm:cxn modelId="{251F4B9A-73C6-45FF-82F5-BECD6DA0BA6A}" type="presOf" srcId="{E9B462E1-784A-4340-B880-748D8ED16A1B}" destId="{AA208959-9A52-4F6B-94F4-5D44997C26E9}" srcOrd="0" destOrd="1" presId="urn:microsoft.com/office/officeart/2005/8/layout/vList2"/>
    <dgm:cxn modelId="{7283969C-BC3B-4780-A7E0-2B5B7B2983E3}" srcId="{CBB84FF9-373E-4E9D-800C-AD4EF7A88A21}" destId="{B5C064FD-0C36-4D09-A567-42A95041F434}" srcOrd="1" destOrd="0" parTransId="{17E8AD65-50EC-4B2B-89DA-0A29EA358ABD}" sibTransId="{363655F0-C042-44A1-9863-9E12CC996719}"/>
    <dgm:cxn modelId="{F7AFC49C-D8A3-4C72-8386-86AC4D893609}" type="presOf" srcId="{B5C064FD-0C36-4D09-A567-42A95041F434}" destId="{34458800-4FAC-42CF-8406-5D36B399C2DF}" srcOrd="0" destOrd="1" presId="urn:microsoft.com/office/officeart/2005/8/layout/vList2"/>
    <dgm:cxn modelId="{AE67FF9D-4B4E-4D2A-95DD-68B09637EC50}" type="presOf" srcId="{64E77259-78C0-42DA-8347-19887E9DB824}" destId="{AA208959-9A52-4F6B-94F4-5D44997C26E9}" srcOrd="0" destOrd="0" presId="urn:microsoft.com/office/officeart/2005/8/layout/vList2"/>
    <dgm:cxn modelId="{B9B24CC2-8B27-4075-BA12-32E37FFFC493}" type="presOf" srcId="{0CC503AF-F6DE-4F74-8334-73EAD51A7B6F}" destId="{F4C33651-62D3-4620-AB17-C78854EB4F4C}" srcOrd="0" destOrd="0" presId="urn:microsoft.com/office/officeart/2005/8/layout/vList2"/>
    <dgm:cxn modelId="{860027CA-6E41-4424-8EB4-DC2A3AC5D798}" type="presOf" srcId="{78E66B1C-A7D6-4655-A74A-8A8B1ADC9032}" destId="{34458800-4FAC-42CF-8406-5D36B399C2DF}" srcOrd="0" destOrd="0" presId="urn:microsoft.com/office/officeart/2005/8/layout/vList2"/>
    <dgm:cxn modelId="{EA3717CC-FB34-4F05-ABE4-847539F7B10D}" srcId="{9A2E2757-31A5-4E84-B6F3-633CE92342DF}" destId="{64E77259-78C0-42DA-8347-19887E9DB824}" srcOrd="0" destOrd="0" parTransId="{19CB2F28-CAFA-42B8-B3B7-F924BE47A603}" sibTransId="{4EA8EA89-B8F5-40CA-87AC-D710DAA456F1}"/>
    <dgm:cxn modelId="{479BE7D7-D742-425B-B1A5-200A926FF1B0}" type="presOf" srcId="{9A2E2757-31A5-4E84-B6F3-633CE92342DF}" destId="{1E05812C-123B-4981-8753-C52D6268F496}" srcOrd="0" destOrd="0" presId="urn:microsoft.com/office/officeart/2005/8/layout/vList2"/>
    <dgm:cxn modelId="{6D3C9578-A1F6-4A8F-9CA9-F7F1419729E9}" type="presParOf" srcId="{F4C33651-62D3-4620-AB17-C78854EB4F4C}" destId="{362AE08B-6944-4F94-8986-8AC5512EC54C}" srcOrd="0" destOrd="0" presId="urn:microsoft.com/office/officeart/2005/8/layout/vList2"/>
    <dgm:cxn modelId="{70E1CC92-5207-4A3B-BB66-098AFAA23C27}" type="presParOf" srcId="{F4C33651-62D3-4620-AB17-C78854EB4F4C}" destId="{34458800-4FAC-42CF-8406-5D36B399C2DF}" srcOrd="1" destOrd="0" presId="urn:microsoft.com/office/officeart/2005/8/layout/vList2"/>
    <dgm:cxn modelId="{C0E5FC08-4569-49DB-93C6-71C5F9FFEEBC}" type="presParOf" srcId="{F4C33651-62D3-4620-AB17-C78854EB4F4C}" destId="{1E05812C-123B-4981-8753-C52D6268F496}" srcOrd="2" destOrd="0" presId="urn:microsoft.com/office/officeart/2005/8/layout/vList2"/>
    <dgm:cxn modelId="{E8719053-3637-4394-8BC7-F8C656A516A9}" type="presParOf" srcId="{F4C33651-62D3-4620-AB17-C78854EB4F4C}" destId="{AA208959-9A52-4F6B-94F4-5D44997C26E9}"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4E3172D-9A76-4683-9A3B-563548987044}"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fr-CH"/>
        </a:p>
      </dgm:t>
    </dgm:pt>
    <dgm:pt modelId="{0E8957B2-9488-4DBB-B958-3F2799F3B795}">
      <dgm:prSet/>
      <dgm:spPr/>
      <dgm:t>
        <a:bodyPr/>
        <a:lstStyle/>
        <a:p>
          <a:r>
            <a:rPr lang="fr-CH"/>
            <a:t>Angular</a:t>
          </a:r>
        </a:p>
      </dgm:t>
    </dgm:pt>
    <dgm:pt modelId="{462B7490-C6FC-4826-9433-AFBE4B8692D7}" type="parTrans" cxnId="{FFCD4FDD-3FC5-48DA-9855-C5097580186E}">
      <dgm:prSet/>
      <dgm:spPr/>
      <dgm:t>
        <a:bodyPr/>
        <a:lstStyle/>
        <a:p>
          <a:endParaRPr lang="fr-CH"/>
        </a:p>
      </dgm:t>
    </dgm:pt>
    <dgm:pt modelId="{CE44DA74-069D-43EE-80D8-AD6089E40E74}" type="sibTrans" cxnId="{FFCD4FDD-3FC5-48DA-9855-C5097580186E}">
      <dgm:prSet/>
      <dgm:spPr/>
      <dgm:t>
        <a:bodyPr/>
        <a:lstStyle/>
        <a:p>
          <a:endParaRPr lang="fr-CH"/>
        </a:p>
      </dgm:t>
    </dgm:pt>
    <dgm:pt modelId="{57E0082D-4116-4D50-B783-FD37E2D337B1}">
      <dgm:prSet/>
      <dgm:spPr/>
      <dgm:t>
        <a:bodyPr/>
        <a:lstStyle/>
        <a:p>
          <a:r>
            <a:rPr lang="fr-CH" dirty="0"/>
            <a:t>Interface et majorité des composants</a:t>
          </a:r>
        </a:p>
      </dgm:t>
    </dgm:pt>
    <dgm:pt modelId="{81FCD608-1611-4326-A750-EC92210A2749}" type="parTrans" cxnId="{B58683BE-A034-4F26-A05C-28086695D7EA}">
      <dgm:prSet/>
      <dgm:spPr/>
      <dgm:t>
        <a:bodyPr/>
        <a:lstStyle/>
        <a:p>
          <a:endParaRPr lang="fr-CH"/>
        </a:p>
      </dgm:t>
    </dgm:pt>
    <dgm:pt modelId="{B7409D8D-8645-466C-B2B9-0A1B884239AA}" type="sibTrans" cxnId="{B58683BE-A034-4F26-A05C-28086695D7EA}">
      <dgm:prSet/>
      <dgm:spPr/>
      <dgm:t>
        <a:bodyPr/>
        <a:lstStyle/>
        <a:p>
          <a:endParaRPr lang="fr-CH"/>
        </a:p>
      </dgm:t>
    </dgm:pt>
    <dgm:pt modelId="{C5056161-CE29-48D3-936F-D5D2DEBD056E}">
      <dgm:prSet/>
      <dgm:spPr/>
      <dgm:t>
        <a:bodyPr/>
        <a:lstStyle/>
        <a:p>
          <a:r>
            <a:rPr lang="fr-CH" dirty="0"/>
            <a:t>login, </a:t>
          </a:r>
          <a:r>
            <a:rPr lang="fr-CH" dirty="0" err="1"/>
            <a:t>logout</a:t>
          </a:r>
          <a:r>
            <a:rPr lang="fr-CH" dirty="0"/>
            <a:t>, </a:t>
          </a:r>
          <a:r>
            <a:rPr lang="fr-CH" dirty="0" err="1"/>
            <a:t>register</a:t>
          </a:r>
          <a:endParaRPr lang="fr-CH" dirty="0"/>
        </a:p>
      </dgm:t>
    </dgm:pt>
    <dgm:pt modelId="{9EE7A48F-C781-4128-9A6D-6E416C0A4047}" type="parTrans" cxnId="{8AC3F60E-FA24-4446-9625-F130D20920D8}">
      <dgm:prSet/>
      <dgm:spPr/>
      <dgm:t>
        <a:bodyPr/>
        <a:lstStyle/>
        <a:p>
          <a:endParaRPr lang="fr-CH"/>
        </a:p>
      </dgm:t>
    </dgm:pt>
    <dgm:pt modelId="{CF4CD8A2-F189-4BB9-8F1A-3D0E34E97E33}" type="sibTrans" cxnId="{8AC3F60E-FA24-4446-9625-F130D20920D8}">
      <dgm:prSet/>
      <dgm:spPr/>
      <dgm:t>
        <a:bodyPr/>
        <a:lstStyle/>
        <a:p>
          <a:endParaRPr lang="fr-CH"/>
        </a:p>
      </dgm:t>
    </dgm:pt>
    <dgm:pt modelId="{8E1A8E9B-E655-4D92-B01F-5C3A0C0FB777}">
      <dgm:prSet/>
      <dgm:spPr/>
      <dgm:t>
        <a:bodyPr/>
        <a:lstStyle/>
        <a:p>
          <a:r>
            <a:rPr lang="fr-CH" dirty="0"/>
            <a:t>Gestion des </a:t>
          </a:r>
          <a:r>
            <a:rPr lang="fr-CH" dirty="0" err="1"/>
            <a:t>posts</a:t>
          </a:r>
          <a:r>
            <a:rPr lang="fr-CH" dirty="0"/>
            <a:t> des utilisateurs</a:t>
          </a:r>
        </a:p>
      </dgm:t>
    </dgm:pt>
    <dgm:pt modelId="{CF1C7986-7E89-4F77-9603-E9761535DBCE}" type="parTrans" cxnId="{05B21A84-8619-49B2-865C-6739314109CA}">
      <dgm:prSet/>
      <dgm:spPr/>
      <dgm:t>
        <a:bodyPr/>
        <a:lstStyle/>
        <a:p>
          <a:endParaRPr lang="fr-CH"/>
        </a:p>
      </dgm:t>
    </dgm:pt>
    <dgm:pt modelId="{D36D76AE-CB2A-476D-BF9B-EF2F12FEBB84}" type="sibTrans" cxnId="{05B21A84-8619-49B2-865C-6739314109CA}">
      <dgm:prSet/>
      <dgm:spPr/>
      <dgm:t>
        <a:bodyPr/>
        <a:lstStyle/>
        <a:p>
          <a:endParaRPr lang="fr-CH"/>
        </a:p>
      </dgm:t>
    </dgm:pt>
    <dgm:pt modelId="{5D26DDB8-C1BD-4128-99E5-D89BD898445E}">
      <dgm:prSet/>
      <dgm:spPr/>
      <dgm:t>
        <a:bodyPr/>
        <a:lstStyle/>
        <a:p>
          <a:r>
            <a:rPr lang="fr-CH" dirty="0" err="1"/>
            <a:t>Firebase</a:t>
          </a:r>
          <a:r>
            <a:rPr lang="fr-CH" dirty="0"/>
            <a:t> ????</a:t>
          </a:r>
        </a:p>
      </dgm:t>
    </dgm:pt>
    <dgm:pt modelId="{007409F6-37C5-484D-B9CA-C795BC6170B8}" type="parTrans" cxnId="{D40E1A9D-66EA-4B48-8BD2-4C74C0FCE676}">
      <dgm:prSet/>
      <dgm:spPr/>
      <dgm:t>
        <a:bodyPr/>
        <a:lstStyle/>
        <a:p>
          <a:endParaRPr lang="fr-CH"/>
        </a:p>
      </dgm:t>
    </dgm:pt>
    <dgm:pt modelId="{5CD975B5-3095-4D56-A4D9-8ACD0DA7235E}" type="sibTrans" cxnId="{D40E1A9D-66EA-4B48-8BD2-4C74C0FCE676}">
      <dgm:prSet/>
      <dgm:spPr/>
      <dgm:t>
        <a:bodyPr/>
        <a:lstStyle/>
        <a:p>
          <a:endParaRPr lang="fr-CH"/>
        </a:p>
      </dgm:t>
    </dgm:pt>
    <dgm:pt modelId="{0CC8F2AD-7015-42D9-A00F-E25FD362106A}">
      <dgm:prSet/>
      <dgm:spPr/>
      <dgm:t>
        <a:bodyPr/>
        <a:lstStyle/>
        <a:p>
          <a:r>
            <a:rPr lang="fr-CH" dirty="0"/>
            <a:t>Base de données pour les user </a:t>
          </a:r>
          <a:r>
            <a:rPr lang="fr-CH" dirty="0" err="1"/>
            <a:t>account</a:t>
          </a:r>
          <a:endParaRPr lang="fr-CH" dirty="0"/>
        </a:p>
      </dgm:t>
    </dgm:pt>
    <dgm:pt modelId="{BDE71980-6CFB-4E64-9749-700AE17713F9}" type="parTrans" cxnId="{6E993B06-CCA8-4144-A22C-9DF360910BFC}">
      <dgm:prSet/>
      <dgm:spPr/>
      <dgm:t>
        <a:bodyPr/>
        <a:lstStyle/>
        <a:p>
          <a:endParaRPr lang="fr-CH"/>
        </a:p>
      </dgm:t>
    </dgm:pt>
    <dgm:pt modelId="{B4694CBA-C818-4E04-BD73-8A83BE1C0E26}" type="sibTrans" cxnId="{6E993B06-CCA8-4144-A22C-9DF360910BFC}">
      <dgm:prSet/>
      <dgm:spPr/>
      <dgm:t>
        <a:bodyPr/>
        <a:lstStyle/>
        <a:p>
          <a:endParaRPr lang="fr-CH"/>
        </a:p>
      </dgm:t>
    </dgm:pt>
    <dgm:pt modelId="{94E29D98-FCB0-45BC-8201-6777615EE341}">
      <dgm:prSet/>
      <dgm:spPr/>
      <dgm:t>
        <a:bodyPr/>
        <a:lstStyle/>
        <a:p>
          <a:r>
            <a:rPr lang="fr-CH" dirty="0"/>
            <a:t>Base de données pour les recettes</a:t>
          </a:r>
        </a:p>
      </dgm:t>
    </dgm:pt>
    <dgm:pt modelId="{4D09ED9F-2E5A-4BD0-9F25-AA98A6C990D0}" type="parTrans" cxnId="{30357B37-3A32-4195-B2CF-9D726E36AF19}">
      <dgm:prSet/>
      <dgm:spPr/>
      <dgm:t>
        <a:bodyPr/>
        <a:lstStyle/>
        <a:p>
          <a:endParaRPr lang="fr-CH"/>
        </a:p>
      </dgm:t>
    </dgm:pt>
    <dgm:pt modelId="{D8D8504F-A9C9-4A16-B1A5-E4671D16A5F1}" type="sibTrans" cxnId="{30357B37-3A32-4195-B2CF-9D726E36AF19}">
      <dgm:prSet/>
      <dgm:spPr/>
      <dgm:t>
        <a:bodyPr/>
        <a:lstStyle/>
        <a:p>
          <a:endParaRPr lang="fr-CH"/>
        </a:p>
      </dgm:t>
    </dgm:pt>
    <dgm:pt modelId="{2B928B90-49D3-4584-9BD7-54F681F40B22}">
      <dgm:prSet/>
      <dgm:spPr/>
      <dgm:t>
        <a:bodyPr/>
        <a:lstStyle/>
        <a:p>
          <a:r>
            <a:rPr lang="fr-CH"/>
            <a:t>utiliser le tuto Tour of Heroes mis à disposition</a:t>
          </a:r>
          <a:endParaRPr lang="fr-CH" dirty="0"/>
        </a:p>
      </dgm:t>
    </dgm:pt>
    <dgm:pt modelId="{A3BCEE26-D1DA-42A1-83FE-5003F994C05C}" type="parTrans" cxnId="{0D9E637D-F2C3-4F9F-8B6C-19150D536412}">
      <dgm:prSet/>
      <dgm:spPr/>
      <dgm:t>
        <a:bodyPr/>
        <a:lstStyle/>
        <a:p>
          <a:endParaRPr lang="fr-CH"/>
        </a:p>
      </dgm:t>
    </dgm:pt>
    <dgm:pt modelId="{36C687CF-D100-49AA-97C6-659674E18628}" type="sibTrans" cxnId="{0D9E637D-F2C3-4F9F-8B6C-19150D536412}">
      <dgm:prSet/>
      <dgm:spPr/>
      <dgm:t>
        <a:bodyPr/>
        <a:lstStyle/>
        <a:p>
          <a:endParaRPr lang="fr-CH"/>
        </a:p>
      </dgm:t>
    </dgm:pt>
    <dgm:pt modelId="{9F33AF6B-C954-4633-A137-551EE3ABFB3A}" type="pres">
      <dgm:prSet presAssocID="{84E3172D-9A76-4683-9A3B-563548987044}" presName="theList" presStyleCnt="0">
        <dgm:presLayoutVars>
          <dgm:dir/>
          <dgm:animLvl val="lvl"/>
          <dgm:resizeHandles val="exact"/>
        </dgm:presLayoutVars>
      </dgm:prSet>
      <dgm:spPr/>
    </dgm:pt>
    <dgm:pt modelId="{D680BA7E-AF85-4592-A519-287776C79E15}" type="pres">
      <dgm:prSet presAssocID="{0E8957B2-9488-4DBB-B958-3F2799F3B795}" presName="compNode" presStyleCnt="0"/>
      <dgm:spPr/>
    </dgm:pt>
    <dgm:pt modelId="{5248006C-0E38-4D71-8624-F56ABCD457DE}" type="pres">
      <dgm:prSet presAssocID="{0E8957B2-9488-4DBB-B958-3F2799F3B795}" presName="aNode" presStyleLbl="bgShp" presStyleIdx="0" presStyleCnt="2"/>
      <dgm:spPr/>
    </dgm:pt>
    <dgm:pt modelId="{F7874370-C620-4D37-B929-0A8A7202CD0D}" type="pres">
      <dgm:prSet presAssocID="{0E8957B2-9488-4DBB-B958-3F2799F3B795}" presName="textNode" presStyleLbl="bgShp" presStyleIdx="0" presStyleCnt="2"/>
      <dgm:spPr/>
    </dgm:pt>
    <dgm:pt modelId="{EF271FDC-A078-4297-9C74-2BD219A3C787}" type="pres">
      <dgm:prSet presAssocID="{0E8957B2-9488-4DBB-B958-3F2799F3B795}" presName="compChildNode" presStyleCnt="0"/>
      <dgm:spPr/>
    </dgm:pt>
    <dgm:pt modelId="{768AB7DA-F841-45AD-B59A-BEFED934AF34}" type="pres">
      <dgm:prSet presAssocID="{0E8957B2-9488-4DBB-B958-3F2799F3B795}" presName="theInnerList" presStyleCnt="0"/>
      <dgm:spPr/>
    </dgm:pt>
    <dgm:pt modelId="{9028579E-6F53-48E3-B5C7-04EFCACECA4C}" type="pres">
      <dgm:prSet presAssocID="{57E0082D-4116-4D50-B783-FD37E2D337B1}" presName="childNode" presStyleLbl="node1" presStyleIdx="0" presStyleCnt="5">
        <dgm:presLayoutVars>
          <dgm:bulletEnabled val="1"/>
        </dgm:presLayoutVars>
      </dgm:prSet>
      <dgm:spPr/>
    </dgm:pt>
    <dgm:pt modelId="{9538ACAD-C9DD-4AEB-A764-71E768219835}" type="pres">
      <dgm:prSet presAssocID="{57E0082D-4116-4D50-B783-FD37E2D337B1}" presName="aSpace2" presStyleCnt="0"/>
      <dgm:spPr/>
    </dgm:pt>
    <dgm:pt modelId="{47CAE307-97E5-4EFC-AAAD-80F69D50BDCD}" type="pres">
      <dgm:prSet presAssocID="{C5056161-CE29-48D3-936F-D5D2DEBD056E}" presName="childNode" presStyleLbl="node1" presStyleIdx="1" presStyleCnt="5">
        <dgm:presLayoutVars>
          <dgm:bulletEnabled val="1"/>
        </dgm:presLayoutVars>
      </dgm:prSet>
      <dgm:spPr/>
    </dgm:pt>
    <dgm:pt modelId="{E1D3BA95-6BE3-476F-B377-0325AAA3E074}" type="pres">
      <dgm:prSet presAssocID="{C5056161-CE29-48D3-936F-D5D2DEBD056E}" presName="aSpace2" presStyleCnt="0"/>
      <dgm:spPr/>
    </dgm:pt>
    <dgm:pt modelId="{CB945A9D-9870-40F2-8F20-F8209B39ACF3}" type="pres">
      <dgm:prSet presAssocID="{8E1A8E9B-E655-4D92-B01F-5C3A0C0FB777}" presName="childNode" presStyleLbl="node1" presStyleIdx="2" presStyleCnt="5">
        <dgm:presLayoutVars>
          <dgm:bulletEnabled val="1"/>
        </dgm:presLayoutVars>
      </dgm:prSet>
      <dgm:spPr/>
    </dgm:pt>
    <dgm:pt modelId="{C3E63C98-51DF-42AF-ABF4-7F861D20A2FF}" type="pres">
      <dgm:prSet presAssocID="{0E8957B2-9488-4DBB-B958-3F2799F3B795}" presName="aSpace" presStyleCnt="0"/>
      <dgm:spPr/>
    </dgm:pt>
    <dgm:pt modelId="{F08E88FF-5207-4C5A-B430-53E610A078A1}" type="pres">
      <dgm:prSet presAssocID="{5D26DDB8-C1BD-4128-99E5-D89BD898445E}" presName="compNode" presStyleCnt="0"/>
      <dgm:spPr/>
    </dgm:pt>
    <dgm:pt modelId="{3C7F4E16-3BE5-4523-A243-49ECBBF07C41}" type="pres">
      <dgm:prSet presAssocID="{5D26DDB8-C1BD-4128-99E5-D89BD898445E}" presName="aNode" presStyleLbl="bgShp" presStyleIdx="1" presStyleCnt="2"/>
      <dgm:spPr/>
    </dgm:pt>
    <dgm:pt modelId="{1048D7A6-05DA-4D21-8278-D1A56906B82D}" type="pres">
      <dgm:prSet presAssocID="{5D26DDB8-C1BD-4128-99E5-D89BD898445E}" presName="textNode" presStyleLbl="bgShp" presStyleIdx="1" presStyleCnt="2"/>
      <dgm:spPr/>
    </dgm:pt>
    <dgm:pt modelId="{B10CAB17-51AA-4C46-8520-4C6D47DBC94A}" type="pres">
      <dgm:prSet presAssocID="{5D26DDB8-C1BD-4128-99E5-D89BD898445E}" presName="compChildNode" presStyleCnt="0"/>
      <dgm:spPr/>
    </dgm:pt>
    <dgm:pt modelId="{F4C8583F-EC77-4EFD-9D0F-FF291C5A3C12}" type="pres">
      <dgm:prSet presAssocID="{5D26DDB8-C1BD-4128-99E5-D89BD898445E}" presName="theInnerList" presStyleCnt="0"/>
      <dgm:spPr/>
    </dgm:pt>
    <dgm:pt modelId="{581E852C-7D7D-4423-B99B-39BDB18FB43F}" type="pres">
      <dgm:prSet presAssocID="{0CC8F2AD-7015-42D9-A00F-E25FD362106A}" presName="childNode" presStyleLbl="node1" presStyleIdx="3" presStyleCnt="5">
        <dgm:presLayoutVars>
          <dgm:bulletEnabled val="1"/>
        </dgm:presLayoutVars>
      </dgm:prSet>
      <dgm:spPr/>
    </dgm:pt>
    <dgm:pt modelId="{AEEAD10E-460F-42C2-97B4-9DDE49200EE5}" type="pres">
      <dgm:prSet presAssocID="{0CC8F2AD-7015-42D9-A00F-E25FD362106A}" presName="aSpace2" presStyleCnt="0"/>
      <dgm:spPr/>
    </dgm:pt>
    <dgm:pt modelId="{C4D1B51C-E708-49ED-BDAE-DAFBB24B1FE7}" type="pres">
      <dgm:prSet presAssocID="{94E29D98-FCB0-45BC-8201-6777615EE341}" presName="childNode" presStyleLbl="node1" presStyleIdx="4" presStyleCnt="5">
        <dgm:presLayoutVars>
          <dgm:bulletEnabled val="1"/>
        </dgm:presLayoutVars>
      </dgm:prSet>
      <dgm:spPr/>
    </dgm:pt>
  </dgm:ptLst>
  <dgm:cxnLst>
    <dgm:cxn modelId="{6E993B06-CCA8-4144-A22C-9DF360910BFC}" srcId="{5D26DDB8-C1BD-4128-99E5-D89BD898445E}" destId="{0CC8F2AD-7015-42D9-A00F-E25FD362106A}" srcOrd="0" destOrd="0" parTransId="{BDE71980-6CFB-4E64-9749-700AE17713F9}" sibTransId="{B4694CBA-C818-4E04-BD73-8A83BE1C0E26}"/>
    <dgm:cxn modelId="{CB9AC208-1718-413A-9F46-9E22459D91EA}" type="presOf" srcId="{2B928B90-49D3-4584-9BD7-54F681F40B22}" destId="{9028579E-6F53-48E3-B5C7-04EFCACECA4C}" srcOrd="0" destOrd="1" presId="urn:microsoft.com/office/officeart/2005/8/layout/lProcess2"/>
    <dgm:cxn modelId="{8AC3F60E-FA24-4446-9625-F130D20920D8}" srcId="{0E8957B2-9488-4DBB-B958-3F2799F3B795}" destId="{C5056161-CE29-48D3-936F-D5D2DEBD056E}" srcOrd="1" destOrd="0" parTransId="{9EE7A48F-C781-4128-9A6D-6E416C0A4047}" sibTransId="{CF4CD8A2-F189-4BB9-8F1A-3D0E34E97E33}"/>
    <dgm:cxn modelId="{D1C9E012-D38E-4E49-8AD0-EF85DFADA292}" type="presOf" srcId="{8E1A8E9B-E655-4D92-B01F-5C3A0C0FB777}" destId="{CB945A9D-9870-40F2-8F20-F8209B39ACF3}" srcOrd="0" destOrd="0" presId="urn:microsoft.com/office/officeart/2005/8/layout/lProcess2"/>
    <dgm:cxn modelId="{C6FE7028-B2B7-4887-BFD4-A8F8B398EBEF}" type="presOf" srcId="{94E29D98-FCB0-45BC-8201-6777615EE341}" destId="{C4D1B51C-E708-49ED-BDAE-DAFBB24B1FE7}" srcOrd="0" destOrd="0" presId="urn:microsoft.com/office/officeart/2005/8/layout/lProcess2"/>
    <dgm:cxn modelId="{30357B37-3A32-4195-B2CF-9D726E36AF19}" srcId="{5D26DDB8-C1BD-4128-99E5-D89BD898445E}" destId="{94E29D98-FCB0-45BC-8201-6777615EE341}" srcOrd="1" destOrd="0" parTransId="{4D09ED9F-2E5A-4BD0-9F25-AA98A6C990D0}" sibTransId="{D8D8504F-A9C9-4A16-B1A5-E4671D16A5F1}"/>
    <dgm:cxn modelId="{25578338-8704-4FDC-986C-76B5B0959466}" type="presOf" srcId="{0E8957B2-9488-4DBB-B958-3F2799F3B795}" destId="{5248006C-0E38-4D71-8624-F56ABCD457DE}" srcOrd="0" destOrd="0" presId="urn:microsoft.com/office/officeart/2005/8/layout/lProcess2"/>
    <dgm:cxn modelId="{4431E34F-6EA9-4819-B9E3-9E08B68DE175}" type="presOf" srcId="{5D26DDB8-C1BD-4128-99E5-D89BD898445E}" destId="{3C7F4E16-3BE5-4523-A243-49ECBBF07C41}" srcOrd="0" destOrd="0" presId="urn:microsoft.com/office/officeart/2005/8/layout/lProcess2"/>
    <dgm:cxn modelId="{430CF078-4895-4B28-B16A-F69674E6624F}" type="presOf" srcId="{C5056161-CE29-48D3-936F-D5D2DEBD056E}" destId="{47CAE307-97E5-4EFC-AAAD-80F69D50BDCD}" srcOrd="0" destOrd="0" presId="urn:microsoft.com/office/officeart/2005/8/layout/lProcess2"/>
    <dgm:cxn modelId="{0D9E637D-F2C3-4F9F-8B6C-19150D536412}" srcId="{57E0082D-4116-4D50-B783-FD37E2D337B1}" destId="{2B928B90-49D3-4584-9BD7-54F681F40B22}" srcOrd="0" destOrd="0" parTransId="{A3BCEE26-D1DA-42A1-83FE-5003F994C05C}" sibTransId="{36C687CF-D100-49AA-97C6-659674E18628}"/>
    <dgm:cxn modelId="{05B21A84-8619-49B2-865C-6739314109CA}" srcId="{0E8957B2-9488-4DBB-B958-3F2799F3B795}" destId="{8E1A8E9B-E655-4D92-B01F-5C3A0C0FB777}" srcOrd="2" destOrd="0" parTransId="{CF1C7986-7E89-4F77-9603-E9761535DBCE}" sibTransId="{D36D76AE-CB2A-476D-BF9B-EF2F12FEBB84}"/>
    <dgm:cxn modelId="{4B93F193-1CD1-4505-94AF-0283EC623702}" type="presOf" srcId="{57E0082D-4116-4D50-B783-FD37E2D337B1}" destId="{9028579E-6F53-48E3-B5C7-04EFCACECA4C}" srcOrd="0" destOrd="0" presId="urn:microsoft.com/office/officeart/2005/8/layout/lProcess2"/>
    <dgm:cxn modelId="{8C9E1F96-20A7-434B-A382-2FB2F775F45F}" type="presOf" srcId="{5D26DDB8-C1BD-4128-99E5-D89BD898445E}" destId="{1048D7A6-05DA-4D21-8278-D1A56906B82D}" srcOrd="1" destOrd="0" presId="urn:microsoft.com/office/officeart/2005/8/layout/lProcess2"/>
    <dgm:cxn modelId="{D40E1A9D-66EA-4B48-8BD2-4C74C0FCE676}" srcId="{84E3172D-9A76-4683-9A3B-563548987044}" destId="{5D26DDB8-C1BD-4128-99E5-D89BD898445E}" srcOrd="1" destOrd="0" parTransId="{007409F6-37C5-484D-B9CA-C795BC6170B8}" sibTransId="{5CD975B5-3095-4D56-A4D9-8ACD0DA7235E}"/>
    <dgm:cxn modelId="{8404B0A5-FA0C-4550-94E4-F1E04887BF22}" type="presOf" srcId="{0E8957B2-9488-4DBB-B958-3F2799F3B795}" destId="{F7874370-C620-4D37-B929-0A8A7202CD0D}" srcOrd="1" destOrd="0" presId="urn:microsoft.com/office/officeart/2005/8/layout/lProcess2"/>
    <dgm:cxn modelId="{CDA519BA-7DEB-44D7-81AA-BE0A0907401A}" type="presOf" srcId="{84E3172D-9A76-4683-9A3B-563548987044}" destId="{9F33AF6B-C954-4633-A137-551EE3ABFB3A}" srcOrd="0" destOrd="0" presId="urn:microsoft.com/office/officeart/2005/8/layout/lProcess2"/>
    <dgm:cxn modelId="{B58683BE-A034-4F26-A05C-28086695D7EA}" srcId="{0E8957B2-9488-4DBB-B958-3F2799F3B795}" destId="{57E0082D-4116-4D50-B783-FD37E2D337B1}" srcOrd="0" destOrd="0" parTransId="{81FCD608-1611-4326-A750-EC92210A2749}" sibTransId="{B7409D8D-8645-466C-B2B9-0A1B884239AA}"/>
    <dgm:cxn modelId="{9B32FDBE-0E9C-481E-B9AA-E38D61432921}" type="presOf" srcId="{0CC8F2AD-7015-42D9-A00F-E25FD362106A}" destId="{581E852C-7D7D-4423-B99B-39BDB18FB43F}" srcOrd="0" destOrd="0" presId="urn:microsoft.com/office/officeart/2005/8/layout/lProcess2"/>
    <dgm:cxn modelId="{FFCD4FDD-3FC5-48DA-9855-C5097580186E}" srcId="{84E3172D-9A76-4683-9A3B-563548987044}" destId="{0E8957B2-9488-4DBB-B958-3F2799F3B795}" srcOrd="0" destOrd="0" parTransId="{462B7490-C6FC-4826-9433-AFBE4B8692D7}" sibTransId="{CE44DA74-069D-43EE-80D8-AD6089E40E74}"/>
    <dgm:cxn modelId="{8DA43052-1364-428D-A421-080BD41D5EC0}" type="presParOf" srcId="{9F33AF6B-C954-4633-A137-551EE3ABFB3A}" destId="{D680BA7E-AF85-4592-A519-287776C79E15}" srcOrd="0" destOrd="0" presId="urn:microsoft.com/office/officeart/2005/8/layout/lProcess2"/>
    <dgm:cxn modelId="{4CF93B8E-977F-47C1-9BD0-168DBE7413BA}" type="presParOf" srcId="{D680BA7E-AF85-4592-A519-287776C79E15}" destId="{5248006C-0E38-4D71-8624-F56ABCD457DE}" srcOrd="0" destOrd="0" presId="urn:microsoft.com/office/officeart/2005/8/layout/lProcess2"/>
    <dgm:cxn modelId="{4E2576D6-AC3A-448E-B0AA-1F99351DB852}" type="presParOf" srcId="{D680BA7E-AF85-4592-A519-287776C79E15}" destId="{F7874370-C620-4D37-B929-0A8A7202CD0D}" srcOrd="1" destOrd="0" presId="urn:microsoft.com/office/officeart/2005/8/layout/lProcess2"/>
    <dgm:cxn modelId="{28294948-6CDC-4988-A18E-4EAB52F55700}" type="presParOf" srcId="{D680BA7E-AF85-4592-A519-287776C79E15}" destId="{EF271FDC-A078-4297-9C74-2BD219A3C787}" srcOrd="2" destOrd="0" presId="urn:microsoft.com/office/officeart/2005/8/layout/lProcess2"/>
    <dgm:cxn modelId="{38D66161-0C7C-45EE-9AC6-1A404AE7365E}" type="presParOf" srcId="{EF271FDC-A078-4297-9C74-2BD219A3C787}" destId="{768AB7DA-F841-45AD-B59A-BEFED934AF34}" srcOrd="0" destOrd="0" presId="urn:microsoft.com/office/officeart/2005/8/layout/lProcess2"/>
    <dgm:cxn modelId="{7A87795B-46EE-4EF8-8E8B-D69F6574B3F9}" type="presParOf" srcId="{768AB7DA-F841-45AD-B59A-BEFED934AF34}" destId="{9028579E-6F53-48E3-B5C7-04EFCACECA4C}" srcOrd="0" destOrd="0" presId="urn:microsoft.com/office/officeart/2005/8/layout/lProcess2"/>
    <dgm:cxn modelId="{B176CE95-F3A6-47F0-814A-0EFE303331F4}" type="presParOf" srcId="{768AB7DA-F841-45AD-B59A-BEFED934AF34}" destId="{9538ACAD-C9DD-4AEB-A764-71E768219835}" srcOrd="1" destOrd="0" presId="urn:microsoft.com/office/officeart/2005/8/layout/lProcess2"/>
    <dgm:cxn modelId="{81BB13D6-1E94-405F-83FE-B7559FFA844D}" type="presParOf" srcId="{768AB7DA-F841-45AD-B59A-BEFED934AF34}" destId="{47CAE307-97E5-4EFC-AAAD-80F69D50BDCD}" srcOrd="2" destOrd="0" presId="urn:microsoft.com/office/officeart/2005/8/layout/lProcess2"/>
    <dgm:cxn modelId="{F7B60D31-51BA-4BCC-B780-9BCFE15FC58C}" type="presParOf" srcId="{768AB7DA-F841-45AD-B59A-BEFED934AF34}" destId="{E1D3BA95-6BE3-476F-B377-0325AAA3E074}" srcOrd="3" destOrd="0" presId="urn:microsoft.com/office/officeart/2005/8/layout/lProcess2"/>
    <dgm:cxn modelId="{FAF2E86D-9069-455A-9C82-F211A0711D1C}" type="presParOf" srcId="{768AB7DA-F841-45AD-B59A-BEFED934AF34}" destId="{CB945A9D-9870-40F2-8F20-F8209B39ACF3}" srcOrd="4" destOrd="0" presId="urn:microsoft.com/office/officeart/2005/8/layout/lProcess2"/>
    <dgm:cxn modelId="{B7751414-F321-4D85-8092-2BD7E8290673}" type="presParOf" srcId="{9F33AF6B-C954-4633-A137-551EE3ABFB3A}" destId="{C3E63C98-51DF-42AF-ABF4-7F861D20A2FF}" srcOrd="1" destOrd="0" presId="urn:microsoft.com/office/officeart/2005/8/layout/lProcess2"/>
    <dgm:cxn modelId="{CEDE5488-5D57-422F-BDCC-CD50778A8ABA}" type="presParOf" srcId="{9F33AF6B-C954-4633-A137-551EE3ABFB3A}" destId="{F08E88FF-5207-4C5A-B430-53E610A078A1}" srcOrd="2" destOrd="0" presId="urn:microsoft.com/office/officeart/2005/8/layout/lProcess2"/>
    <dgm:cxn modelId="{65D638D6-8064-4592-B7FA-CA3CD9EC22B8}" type="presParOf" srcId="{F08E88FF-5207-4C5A-B430-53E610A078A1}" destId="{3C7F4E16-3BE5-4523-A243-49ECBBF07C41}" srcOrd="0" destOrd="0" presId="urn:microsoft.com/office/officeart/2005/8/layout/lProcess2"/>
    <dgm:cxn modelId="{0D2A573E-AE05-41B7-B248-01A06BCD6469}" type="presParOf" srcId="{F08E88FF-5207-4C5A-B430-53E610A078A1}" destId="{1048D7A6-05DA-4D21-8278-D1A56906B82D}" srcOrd="1" destOrd="0" presId="urn:microsoft.com/office/officeart/2005/8/layout/lProcess2"/>
    <dgm:cxn modelId="{58B7BA43-AAF3-43D6-9056-06E089F195E8}" type="presParOf" srcId="{F08E88FF-5207-4C5A-B430-53E610A078A1}" destId="{B10CAB17-51AA-4C46-8520-4C6D47DBC94A}" srcOrd="2" destOrd="0" presId="urn:microsoft.com/office/officeart/2005/8/layout/lProcess2"/>
    <dgm:cxn modelId="{281166A3-1659-4B43-A265-6DCA50361AB8}" type="presParOf" srcId="{B10CAB17-51AA-4C46-8520-4C6D47DBC94A}" destId="{F4C8583F-EC77-4EFD-9D0F-FF291C5A3C12}" srcOrd="0" destOrd="0" presId="urn:microsoft.com/office/officeart/2005/8/layout/lProcess2"/>
    <dgm:cxn modelId="{D9CE8EB8-93DB-44B4-8815-0CC9E0A26B56}" type="presParOf" srcId="{F4C8583F-EC77-4EFD-9D0F-FF291C5A3C12}" destId="{581E852C-7D7D-4423-B99B-39BDB18FB43F}" srcOrd="0" destOrd="0" presId="urn:microsoft.com/office/officeart/2005/8/layout/lProcess2"/>
    <dgm:cxn modelId="{23A539A8-42ED-4088-AD83-4265070B6291}" type="presParOf" srcId="{F4C8583F-EC77-4EFD-9D0F-FF291C5A3C12}" destId="{AEEAD10E-460F-42C2-97B4-9DDE49200EE5}" srcOrd="1" destOrd="0" presId="urn:microsoft.com/office/officeart/2005/8/layout/lProcess2"/>
    <dgm:cxn modelId="{4B98CAEE-C32F-4597-ACBE-0E1EFE51F3BD}" type="presParOf" srcId="{F4C8583F-EC77-4EFD-9D0F-FF291C5A3C12}" destId="{C4D1B51C-E708-49ED-BDAE-DAFBB24B1FE7}"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CC503AF-F6DE-4F74-8334-73EAD51A7B6F}"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fr-CH"/>
        </a:p>
      </dgm:t>
    </dgm:pt>
    <dgm:pt modelId="{CBB84FF9-373E-4E9D-800C-AD4EF7A88A21}">
      <dgm:prSet/>
      <dgm:spPr/>
      <dgm:t>
        <a:bodyPr/>
        <a:lstStyle/>
        <a:p>
          <a:r>
            <a:rPr lang="fr-CH"/>
            <a:t>Résultats des analyses</a:t>
          </a:r>
        </a:p>
      </dgm:t>
    </dgm:pt>
    <dgm:pt modelId="{F240FFE8-0C2B-4EE4-A0F7-B23CF8533B5F}" type="parTrans" cxnId="{270A6425-7077-4B80-AD79-F2F09F07032C}">
      <dgm:prSet/>
      <dgm:spPr/>
      <dgm:t>
        <a:bodyPr/>
        <a:lstStyle/>
        <a:p>
          <a:endParaRPr lang="fr-CH"/>
        </a:p>
      </dgm:t>
    </dgm:pt>
    <dgm:pt modelId="{C98B6EF7-9A99-4194-901A-12E5B7318E0D}" type="sibTrans" cxnId="{270A6425-7077-4B80-AD79-F2F09F07032C}">
      <dgm:prSet/>
      <dgm:spPr/>
      <dgm:t>
        <a:bodyPr/>
        <a:lstStyle/>
        <a:p>
          <a:endParaRPr lang="fr-CH"/>
        </a:p>
      </dgm:t>
    </dgm:pt>
    <dgm:pt modelId="{78E66B1C-A7D6-4655-A74A-8A8B1ADC9032}">
      <dgm:prSet/>
      <dgm:spPr/>
      <dgm:t>
        <a:bodyPr/>
        <a:lstStyle/>
        <a:p>
          <a:r>
            <a:rPr lang="fr-CH" dirty="0"/>
            <a:t>Spécifications fonctionnelles</a:t>
          </a:r>
        </a:p>
      </dgm:t>
    </dgm:pt>
    <dgm:pt modelId="{954350A4-4157-4811-AE68-DC52DAE35540}" type="parTrans" cxnId="{EC4A8F4E-2D88-4823-9345-BD240997708D}">
      <dgm:prSet/>
      <dgm:spPr/>
      <dgm:t>
        <a:bodyPr/>
        <a:lstStyle/>
        <a:p>
          <a:endParaRPr lang="fr-CH"/>
        </a:p>
      </dgm:t>
    </dgm:pt>
    <dgm:pt modelId="{60633A04-F98E-4E29-993C-C4F065DD3F35}" type="sibTrans" cxnId="{EC4A8F4E-2D88-4823-9345-BD240997708D}">
      <dgm:prSet/>
      <dgm:spPr/>
      <dgm:t>
        <a:bodyPr/>
        <a:lstStyle/>
        <a:p>
          <a:endParaRPr lang="fr-CH"/>
        </a:p>
      </dgm:t>
    </dgm:pt>
    <dgm:pt modelId="{23D85472-3C1A-4A35-899B-D0EC42CE65E4}">
      <dgm:prSet/>
      <dgm:spPr/>
      <dgm:t>
        <a:bodyPr/>
        <a:lstStyle/>
        <a:p>
          <a:r>
            <a:rPr lang="fr-CH" dirty="0" err="1"/>
            <a:t>StoryBoards</a:t>
          </a:r>
          <a:endParaRPr lang="fr-CH" dirty="0"/>
        </a:p>
      </dgm:t>
    </dgm:pt>
    <dgm:pt modelId="{03E3B678-C08E-491E-B266-50821297BF3A}" type="parTrans" cxnId="{70C07C12-8822-4DD8-ADD8-3BEA8B4E9E35}">
      <dgm:prSet/>
      <dgm:spPr/>
      <dgm:t>
        <a:bodyPr/>
        <a:lstStyle/>
        <a:p>
          <a:endParaRPr lang="fr-CH"/>
        </a:p>
      </dgm:t>
    </dgm:pt>
    <dgm:pt modelId="{329C988B-DE79-414F-81C4-3D9460F49F24}" type="sibTrans" cxnId="{70C07C12-8822-4DD8-ADD8-3BEA8B4E9E35}">
      <dgm:prSet/>
      <dgm:spPr/>
      <dgm:t>
        <a:bodyPr/>
        <a:lstStyle/>
        <a:p>
          <a:endParaRPr lang="fr-CH"/>
        </a:p>
      </dgm:t>
    </dgm:pt>
    <dgm:pt modelId="{9A2E2757-31A5-4E84-B6F3-633CE92342DF}">
      <dgm:prSet/>
      <dgm:spPr/>
      <dgm:t>
        <a:bodyPr/>
        <a:lstStyle/>
        <a:p>
          <a:r>
            <a:rPr lang="fr-CH" dirty="0"/>
            <a:t>Sujets techniques</a:t>
          </a:r>
        </a:p>
      </dgm:t>
    </dgm:pt>
    <dgm:pt modelId="{C7FFE6C1-C5DB-4752-8DF1-212A7E596BF0}" type="parTrans" cxnId="{7743362D-9497-4594-B7A0-39B6A1C728ED}">
      <dgm:prSet/>
      <dgm:spPr/>
      <dgm:t>
        <a:bodyPr/>
        <a:lstStyle/>
        <a:p>
          <a:endParaRPr lang="fr-CH"/>
        </a:p>
      </dgm:t>
    </dgm:pt>
    <dgm:pt modelId="{E2BAC3D1-81D8-4B67-A267-1257239EC693}" type="sibTrans" cxnId="{7743362D-9497-4594-B7A0-39B6A1C728ED}">
      <dgm:prSet/>
      <dgm:spPr/>
      <dgm:t>
        <a:bodyPr/>
        <a:lstStyle/>
        <a:p>
          <a:endParaRPr lang="fr-CH"/>
        </a:p>
      </dgm:t>
    </dgm:pt>
    <dgm:pt modelId="{7603646A-BE52-4068-8BFE-22963CF3B916}">
      <dgm:prSet/>
      <dgm:spPr/>
      <dgm:t>
        <a:bodyPr/>
        <a:lstStyle/>
        <a:p>
          <a:r>
            <a:rPr lang="fr-CH"/>
            <a:t>Work items</a:t>
          </a:r>
        </a:p>
      </dgm:t>
    </dgm:pt>
    <dgm:pt modelId="{8F4A1E51-C61C-4921-A475-5AB23F4603DF}" type="parTrans" cxnId="{43ADF31A-9173-4BDD-843A-50272569E383}">
      <dgm:prSet/>
      <dgm:spPr/>
      <dgm:t>
        <a:bodyPr/>
        <a:lstStyle/>
        <a:p>
          <a:endParaRPr lang="fr-CH"/>
        </a:p>
      </dgm:t>
    </dgm:pt>
    <dgm:pt modelId="{67DB001B-D475-4A49-9D30-740BBF9B7F63}" type="sibTrans" cxnId="{43ADF31A-9173-4BDD-843A-50272569E383}">
      <dgm:prSet/>
      <dgm:spPr/>
      <dgm:t>
        <a:bodyPr/>
        <a:lstStyle/>
        <a:p>
          <a:endParaRPr lang="fr-CH"/>
        </a:p>
      </dgm:t>
    </dgm:pt>
    <dgm:pt modelId="{64E77259-78C0-42DA-8347-19887E9DB824}">
      <dgm:prSet/>
      <dgm:spPr/>
      <dgm:t>
        <a:bodyPr/>
        <a:lstStyle/>
        <a:p>
          <a:r>
            <a:rPr lang="fr-CH" dirty="0"/>
            <a:t>Outils et réalisations techniques</a:t>
          </a:r>
        </a:p>
      </dgm:t>
    </dgm:pt>
    <dgm:pt modelId="{19CB2F28-CAFA-42B8-B3B7-F924BE47A603}" type="parTrans" cxnId="{EA3717CC-FB34-4F05-ABE4-847539F7B10D}">
      <dgm:prSet/>
      <dgm:spPr/>
      <dgm:t>
        <a:bodyPr/>
        <a:lstStyle/>
        <a:p>
          <a:endParaRPr lang="fr-CH"/>
        </a:p>
      </dgm:t>
    </dgm:pt>
    <dgm:pt modelId="{4EA8EA89-B8F5-40CA-87AC-D710DAA456F1}" type="sibTrans" cxnId="{EA3717CC-FB34-4F05-ABE4-847539F7B10D}">
      <dgm:prSet/>
      <dgm:spPr/>
      <dgm:t>
        <a:bodyPr/>
        <a:lstStyle/>
        <a:p>
          <a:endParaRPr lang="fr-CH"/>
        </a:p>
      </dgm:t>
    </dgm:pt>
    <dgm:pt modelId="{E9B462E1-784A-4340-B880-748D8ED16A1B}">
      <dgm:prSet/>
      <dgm:spPr/>
      <dgm:t>
        <a:bodyPr/>
        <a:lstStyle/>
        <a:p>
          <a:r>
            <a:rPr lang="fr-CH" dirty="0"/>
            <a:t>Architecture</a:t>
          </a:r>
        </a:p>
      </dgm:t>
    </dgm:pt>
    <dgm:pt modelId="{1208D546-058E-4ACA-B0F8-36214DEB1FE5}" type="parTrans" cxnId="{A82B6C4C-7BC6-4A5F-8501-256A41264296}">
      <dgm:prSet/>
      <dgm:spPr/>
      <dgm:t>
        <a:bodyPr/>
        <a:lstStyle/>
        <a:p>
          <a:endParaRPr lang="fr-CH"/>
        </a:p>
      </dgm:t>
    </dgm:pt>
    <dgm:pt modelId="{CBF2F467-78B6-43E2-8699-A9EDB1ACCDC4}" type="sibTrans" cxnId="{A82B6C4C-7BC6-4A5F-8501-256A41264296}">
      <dgm:prSet/>
      <dgm:spPr/>
      <dgm:t>
        <a:bodyPr/>
        <a:lstStyle/>
        <a:p>
          <a:endParaRPr lang="fr-CH"/>
        </a:p>
      </dgm:t>
    </dgm:pt>
    <dgm:pt modelId="{B5C064FD-0C36-4D09-A567-42A95041F434}">
      <dgm:prSet/>
      <dgm:spPr/>
      <dgm:t>
        <a:bodyPr/>
        <a:lstStyle/>
        <a:p>
          <a:r>
            <a:rPr lang="fr-CH"/>
            <a:t>User-stories</a:t>
          </a:r>
          <a:endParaRPr lang="fr-CH" dirty="0"/>
        </a:p>
      </dgm:t>
    </dgm:pt>
    <dgm:pt modelId="{17E8AD65-50EC-4B2B-89DA-0A29EA358ABD}" type="parTrans" cxnId="{7283969C-BC3B-4780-A7E0-2B5B7B2983E3}">
      <dgm:prSet/>
      <dgm:spPr/>
      <dgm:t>
        <a:bodyPr/>
        <a:lstStyle/>
        <a:p>
          <a:endParaRPr lang="fr-CH"/>
        </a:p>
      </dgm:t>
    </dgm:pt>
    <dgm:pt modelId="{363655F0-C042-44A1-9863-9E12CC996719}" type="sibTrans" cxnId="{7283969C-BC3B-4780-A7E0-2B5B7B2983E3}">
      <dgm:prSet/>
      <dgm:spPr/>
      <dgm:t>
        <a:bodyPr/>
        <a:lstStyle/>
        <a:p>
          <a:endParaRPr lang="fr-CH"/>
        </a:p>
      </dgm:t>
    </dgm:pt>
    <dgm:pt modelId="{21F1C431-210C-47AF-8C26-79155CD562B4}">
      <dgm:prSet/>
      <dgm:spPr/>
      <dgm:t>
        <a:bodyPr/>
        <a:lstStyle/>
        <a:p>
          <a:r>
            <a:rPr lang="fr-CH" dirty="0"/>
            <a:t>Spécification non-fonctionnelles</a:t>
          </a:r>
        </a:p>
      </dgm:t>
    </dgm:pt>
    <dgm:pt modelId="{77D3B2F6-7131-4869-850E-09C10BEE323D}" type="parTrans" cxnId="{F2987268-DFCA-4F3C-831E-DBC64E1AE73A}">
      <dgm:prSet/>
      <dgm:spPr/>
      <dgm:t>
        <a:bodyPr/>
        <a:lstStyle/>
        <a:p>
          <a:endParaRPr lang="fr-CH"/>
        </a:p>
      </dgm:t>
    </dgm:pt>
    <dgm:pt modelId="{F4BA34B5-9003-41ED-9B7C-BB47931D640E}" type="sibTrans" cxnId="{F2987268-DFCA-4F3C-831E-DBC64E1AE73A}">
      <dgm:prSet/>
      <dgm:spPr/>
      <dgm:t>
        <a:bodyPr/>
        <a:lstStyle/>
        <a:p>
          <a:endParaRPr lang="fr-CH"/>
        </a:p>
      </dgm:t>
    </dgm:pt>
    <dgm:pt modelId="{F4C33651-62D3-4620-AB17-C78854EB4F4C}" type="pres">
      <dgm:prSet presAssocID="{0CC503AF-F6DE-4F74-8334-73EAD51A7B6F}" presName="linear" presStyleCnt="0">
        <dgm:presLayoutVars>
          <dgm:animLvl val="lvl"/>
          <dgm:resizeHandles val="exact"/>
        </dgm:presLayoutVars>
      </dgm:prSet>
      <dgm:spPr/>
    </dgm:pt>
    <dgm:pt modelId="{362AE08B-6944-4F94-8986-8AC5512EC54C}" type="pres">
      <dgm:prSet presAssocID="{CBB84FF9-373E-4E9D-800C-AD4EF7A88A21}" presName="parentText" presStyleLbl="node1" presStyleIdx="0" presStyleCnt="3">
        <dgm:presLayoutVars>
          <dgm:chMax val="0"/>
          <dgm:bulletEnabled val="1"/>
        </dgm:presLayoutVars>
      </dgm:prSet>
      <dgm:spPr/>
    </dgm:pt>
    <dgm:pt modelId="{34458800-4FAC-42CF-8406-5D36B399C2DF}" type="pres">
      <dgm:prSet presAssocID="{CBB84FF9-373E-4E9D-800C-AD4EF7A88A21}" presName="childText" presStyleLbl="revTx" presStyleIdx="0" presStyleCnt="2">
        <dgm:presLayoutVars>
          <dgm:bulletEnabled val="1"/>
        </dgm:presLayoutVars>
      </dgm:prSet>
      <dgm:spPr/>
    </dgm:pt>
    <dgm:pt modelId="{1E05812C-123B-4981-8753-C52D6268F496}" type="pres">
      <dgm:prSet presAssocID="{9A2E2757-31A5-4E84-B6F3-633CE92342DF}" presName="parentText" presStyleLbl="node1" presStyleIdx="1" presStyleCnt="3">
        <dgm:presLayoutVars>
          <dgm:chMax val="0"/>
          <dgm:bulletEnabled val="1"/>
        </dgm:presLayoutVars>
      </dgm:prSet>
      <dgm:spPr/>
    </dgm:pt>
    <dgm:pt modelId="{AA208959-9A52-4F6B-94F4-5D44997C26E9}" type="pres">
      <dgm:prSet presAssocID="{9A2E2757-31A5-4E84-B6F3-633CE92342DF}" presName="childText" presStyleLbl="revTx" presStyleIdx="1" presStyleCnt="2">
        <dgm:presLayoutVars>
          <dgm:bulletEnabled val="1"/>
        </dgm:presLayoutVars>
      </dgm:prSet>
      <dgm:spPr/>
    </dgm:pt>
    <dgm:pt modelId="{084CEAB9-9693-4C52-AA7A-58C77B20B74F}" type="pres">
      <dgm:prSet presAssocID="{7603646A-BE52-4068-8BFE-22963CF3B916}" presName="parentText" presStyleLbl="node1" presStyleIdx="2" presStyleCnt="3">
        <dgm:presLayoutVars>
          <dgm:chMax val="0"/>
          <dgm:bulletEnabled val="1"/>
        </dgm:presLayoutVars>
      </dgm:prSet>
      <dgm:spPr/>
    </dgm:pt>
  </dgm:ptLst>
  <dgm:cxnLst>
    <dgm:cxn modelId="{70C07C12-8822-4DD8-ADD8-3BEA8B4E9E35}" srcId="{CBB84FF9-373E-4E9D-800C-AD4EF7A88A21}" destId="{23D85472-3C1A-4A35-899B-D0EC42CE65E4}" srcOrd="2" destOrd="0" parTransId="{03E3B678-C08E-491E-B266-50821297BF3A}" sibTransId="{329C988B-DE79-414F-81C4-3D9460F49F24}"/>
    <dgm:cxn modelId="{5FCAC019-5565-4A9C-A7D5-3324BBA4FE48}" type="presOf" srcId="{7603646A-BE52-4068-8BFE-22963CF3B916}" destId="{084CEAB9-9693-4C52-AA7A-58C77B20B74F}" srcOrd="0" destOrd="0" presId="urn:microsoft.com/office/officeart/2005/8/layout/vList2"/>
    <dgm:cxn modelId="{43ADF31A-9173-4BDD-843A-50272569E383}" srcId="{0CC503AF-F6DE-4F74-8334-73EAD51A7B6F}" destId="{7603646A-BE52-4068-8BFE-22963CF3B916}" srcOrd="2" destOrd="0" parTransId="{8F4A1E51-C61C-4921-A475-5AB23F4603DF}" sibTransId="{67DB001B-D475-4A49-9D30-740BBF9B7F63}"/>
    <dgm:cxn modelId="{270A6425-7077-4B80-AD79-F2F09F07032C}" srcId="{0CC503AF-F6DE-4F74-8334-73EAD51A7B6F}" destId="{CBB84FF9-373E-4E9D-800C-AD4EF7A88A21}" srcOrd="0" destOrd="0" parTransId="{F240FFE8-0C2B-4EE4-A0F7-B23CF8533B5F}" sibTransId="{C98B6EF7-9A99-4194-901A-12E5B7318E0D}"/>
    <dgm:cxn modelId="{7743362D-9497-4594-B7A0-39B6A1C728ED}" srcId="{0CC503AF-F6DE-4F74-8334-73EAD51A7B6F}" destId="{9A2E2757-31A5-4E84-B6F3-633CE92342DF}" srcOrd="1" destOrd="0" parTransId="{C7FFE6C1-C5DB-4752-8DF1-212A7E596BF0}" sibTransId="{E2BAC3D1-81D8-4B67-A267-1257239EC693}"/>
    <dgm:cxn modelId="{1570DD3B-FEA2-484B-9956-41C434BC9262}" type="presOf" srcId="{CBB84FF9-373E-4E9D-800C-AD4EF7A88A21}" destId="{362AE08B-6944-4F94-8986-8AC5512EC54C}" srcOrd="0" destOrd="0" presId="urn:microsoft.com/office/officeart/2005/8/layout/vList2"/>
    <dgm:cxn modelId="{F2987268-DFCA-4F3C-831E-DBC64E1AE73A}" srcId="{9A2E2757-31A5-4E84-B6F3-633CE92342DF}" destId="{21F1C431-210C-47AF-8C26-79155CD562B4}" srcOrd="2" destOrd="0" parTransId="{77D3B2F6-7131-4869-850E-09C10BEE323D}" sibTransId="{F4BA34B5-9003-41ED-9B7C-BB47931D640E}"/>
    <dgm:cxn modelId="{A82B6C4C-7BC6-4A5F-8501-256A41264296}" srcId="{9A2E2757-31A5-4E84-B6F3-633CE92342DF}" destId="{E9B462E1-784A-4340-B880-748D8ED16A1B}" srcOrd="1" destOrd="0" parTransId="{1208D546-058E-4ACA-B0F8-36214DEB1FE5}" sibTransId="{CBF2F467-78B6-43E2-8699-A9EDB1ACCDC4}"/>
    <dgm:cxn modelId="{EC4A8F4E-2D88-4823-9345-BD240997708D}" srcId="{CBB84FF9-373E-4E9D-800C-AD4EF7A88A21}" destId="{78E66B1C-A7D6-4655-A74A-8A8B1ADC9032}" srcOrd="0" destOrd="0" parTransId="{954350A4-4157-4811-AE68-DC52DAE35540}" sibTransId="{60633A04-F98E-4E29-993C-C4F065DD3F35}"/>
    <dgm:cxn modelId="{E3956156-0AFF-4CD1-8DAE-089D34C348C8}" type="presOf" srcId="{21F1C431-210C-47AF-8C26-79155CD562B4}" destId="{AA208959-9A52-4F6B-94F4-5D44997C26E9}" srcOrd="0" destOrd="2" presId="urn:microsoft.com/office/officeart/2005/8/layout/vList2"/>
    <dgm:cxn modelId="{84B5377E-02A0-4CDA-AC50-2F8BA166D77D}" type="presOf" srcId="{23D85472-3C1A-4A35-899B-D0EC42CE65E4}" destId="{34458800-4FAC-42CF-8406-5D36B399C2DF}" srcOrd="0" destOrd="2" presId="urn:microsoft.com/office/officeart/2005/8/layout/vList2"/>
    <dgm:cxn modelId="{251F4B9A-73C6-45FF-82F5-BECD6DA0BA6A}" type="presOf" srcId="{E9B462E1-784A-4340-B880-748D8ED16A1B}" destId="{AA208959-9A52-4F6B-94F4-5D44997C26E9}" srcOrd="0" destOrd="1" presId="urn:microsoft.com/office/officeart/2005/8/layout/vList2"/>
    <dgm:cxn modelId="{7283969C-BC3B-4780-A7E0-2B5B7B2983E3}" srcId="{CBB84FF9-373E-4E9D-800C-AD4EF7A88A21}" destId="{B5C064FD-0C36-4D09-A567-42A95041F434}" srcOrd="1" destOrd="0" parTransId="{17E8AD65-50EC-4B2B-89DA-0A29EA358ABD}" sibTransId="{363655F0-C042-44A1-9863-9E12CC996719}"/>
    <dgm:cxn modelId="{F7AFC49C-D8A3-4C72-8386-86AC4D893609}" type="presOf" srcId="{B5C064FD-0C36-4D09-A567-42A95041F434}" destId="{34458800-4FAC-42CF-8406-5D36B399C2DF}" srcOrd="0" destOrd="1" presId="urn:microsoft.com/office/officeart/2005/8/layout/vList2"/>
    <dgm:cxn modelId="{AE67FF9D-4B4E-4D2A-95DD-68B09637EC50}" type="presOf" srcId="{64E77259-78C0-42DA-8347-19887E9DB824}" destId="{AA208959-9A52-4F6B-94F4-5D44997C26E9}" srcOrd="0" destOrd="0" presId="urn:microsoft.com/office/officeart/2005/8/layout/vList2"/>
    <dgm:cxn modelId="{B9B24CC2-8B27-4075-BA12-32E37FFFC493}" type="presOf" srcId="{0CC503AF-F6DE-4F74-8334-73EAD51A7B6F}" destId="{F4C33651-62D3-4620-AB17-C78854EB4F4C}" srcOrd="0" destOrd="0" presId="urn:microsoft.com/office/officeart/2005/8/layout/vList2"/>
    <dgm:cxn modelId="{860027CA-6E41-4424-8EB4-DC2A3AC5D798}" type="presOf" srcId="{78E66B1C-A7D6-4655-A74A-8A8B1ADC9032}" destId="{34458800-4FAC-42CF-8406-5D36B399C2DF}" srcOrd="0" destOrd="0" presId="urn:microsoft.com/office/officeart/2005/8/layout/vList2"/>
    <dgm:cxn modelId="{EA3717CC-FB34-4F05-ABE4-847539F7B10D}" srcId="{9A2E2757-31A5-4E84-B6F3-633CE92342DF}" destId="{64E77259-78C0-42DA-8347-19887E9DB824}" srcOrd="0" destOrd="0" parTransId="{19CB2F28-CAFA-42B8-B3B7-F924BE47A603}" sibTransId="{4EA8EA89-B8F5-40CA-87AC-D710DAA456F1}"/>
    <dgm:cxn modelId="{479BE7D7-D742-425B-B1A5-200A926FF1B0}" type="presOf" srcId="{9A2E2757-31A5-4E84-B6F3-633CE92342DF}" destId="{1E05812C-123B-4981-8753-C52D6268F496}" srcOrd="0" destOrd="0" presId="urn:microsoft.com/office/officeart/2005/8/layout/vList2"/>
    <dgm:cxn modelId="{6D3C9578-A1F6-4A8F-9CA9-F7F1419729E9}" type="presParOf" srcId="{F4C33651-62D3-4620-AB17-C78854EB4F4C}" destId="{362AE08B-6944-4F94-8986-8AC5512EC54C}" srcOrd="0" destOrd="0" presId="urn:microsoft.com/office/officeart/2005/8/layout/vList2"/>
    <dgm:cxn modelId="{70E1CC92-5207-4A3B-BB66-098AFAA23C27}" type="presParOf" srcId="{F4C33651-62D3-4620-AB17-C78854EB4F4C}" destId="{34458800-4FAC-42CF-8406-5D36B399C2DF}" srcOrd="1" destOrd="0" presId="urn:microsoft.com/office/officeart/2005/8/layout/vList2"/>
    <dgm:cxn modelId="{C0E5FC08-4569-49DB-93C6-71C5F9FFEEBC}" type="presParOf" srcId="{F4C33651-62D3-4620-AB17-C78854EB4F4C}" destId="{1E05812C-123B-4981-8753-C52D6268F496}" srcOrd="2" destOrd="0" presId="urn:microsoft.com/office/officeart/2005/8/layout/vList2"/>
    <dgm:cxn modelId="{E8719053-3637-4394-8BC7-F8C656A516A9}" type="presParOf" srcId="{F4C33651-62D3-4620-AB17-C78854EB4F4C}" destId="{AA208959-9A52-4F6B-94F4-5D44997C26E9}" srcOrd="3" destOrd="0" presId="urn:microsoft.com/office/officeart/2005/8/layout/vList2"/>
    <dgm:cxn modelId="{3A9D3251-8AFA-46BE-B891-874004684AD1}" type="presParOf" srcId="{F4C33651-62D3-4620-AB17-C78854EB4F4C}" destId="{084CEAB9-9693-4C52-AA7A-58C77B20B74F}"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6A077FC-9C2A-4893-B945-CCD798C315CE}"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fr-CH"/>
        </a:p>
      </dgm:t>
    </dgm:pt>
    <dgm:pt modelId="{92150272-F7D0-4514-A473-420525C8294B}">
      <dgm:prSet/>
      <dgm:spPr/>
      <dgm:t>
        <a:bodyPr/>
        <a:lstStyle/>
        <a:p>
          <a:r>
            <a:rPr lang="fr-CH"/>
            <a:t>Mettre en place login/logout</a:t>
          </a:r>
        </a:p>
      </dgm:t>
    </dgm:pt>
    <dgm:pt modelId="{C5E5D873-7179-4F76-8E83-42737003EC0C}" type="parTrans" cxnId="{DE6862A3-DD55-47AB-98CD-EA2E460E2568}">
      <dgm:prSet/>
      <dgm:spPr/>
      <dgm:t>
        <a:bodyPr/>
        <a:lstStyle/>
        <a:p>
          <a:endParaRPr lang="fr-CH"/>
        </a:p>
      </dgm:t>
    </dgm:pt>
    <dgm:pt modelId="{57A669CD-C44B-4BE3-ACDA-2AC320CBCDAD}" type="sibTrans" cxnId="{DE6862A3-DD55-47AB-98CD-EA2E460E2568}">
      <dgm:prSet/>
      <dgm:spPr/>
      <dgm:t>
        <a:bodyPr/>
        <a:lstStyle/>
        <a:p>
          <a:endParaRPr lang="fr-CH"/>
        </a:p>
      </dgm:t>
    </dgm:pt>
    <dgm:pt modelId="{84DCB6C1-93B5-4301-A003-E7424538CF70}">
      <dgm:prSet/>
      <dgm:spPr/>
      <dgm:t>
        <a:bodyPr/>
        <a:lstStyle/>
        <a:p>
          <a:r>
            <a:rPr lang="fr-CH"/>
            <a:t>Tester le login /logout</a:t>
          </a:r>
        </a:p>
      </dgm:t>
    </dgm:pt>
    <dgm:pt modelId="{AA890FC4-1B5F-461A-99D3-2BA821CF8047}" type="parTrans" cxnId="{F3B651E4-73A9-4E59-8BB6-0B75E57754D6}">
      <dgm:prSet/>
      <dgm:spPr/>
      <dgm:t>
        <a:bodyPr/>
        <a:lstStyle/>
        <a:p>
          <a:endParaRPr lang="fr-CH"/>
        </a:p>
      </dgm:t>
    </dgm:pt>
    <dgm:pt modelId="{FC3E86F2-A75C-4D03-B0DE-C414419F8E2A}" type="sibTrans" cxnId="{F3B651E4-73A9-4E59-8BB6-0B75E57754D6}">
      <dgm:prSet/>
      <dgm:spPr/>
      <dgm:t>
        <a:bodyPr/>
        <a:lstStyle/>
        <a:p>
          <a:endParaRPr lang="fr-CH"/>
        </a:p>
      </dgm:t>
    </dgm:pt>
    <dgm:pt modelId="{E6D005FA-8D33-40D8-98CF-173C6265F216}">
      <dgm:prSet/>
      <dgm:spPr/>
      <dgm:t>
        <a:bodyPr/>
        <a:lstStyle/>
        <a:p>
          <a:r>
            <a:rPr lang="fr-CH"/>
            <a:t>Mettre en place le register</a:t>
          </a:r>
        </a:p>
      </dgm:t>
    </dgm:pt>
    <dgm:pt modelId="{CE98A859-F3A7-4B09-A27A-2C37822CF4FC}" type="parTrans" cxnId="{5A3A4C9E-C604-4276-A095-4520F3D24D71}">
      <dgm:prSet/>
      <dgm:spPr/>
      <dgm:t>
        <a:bodyPr/>
        <a:lstStyle/>
        <a:p>
          <a:endParaRPr lang="fr-CH"/>
        </a:p>
      </dgm:t>
    </dgm:pt>
    <dgm:pt modelId="{1F4D6AEC-9A91-40A8-B772-DE738F90298A}" type="sibTrans" cxnId="{5A3A4C9E-C604-4276-A095-4520F3D24D71}">
      <dgm:prSet/>
      <dgm:spPr/>
      <dgm:t>
        <a:bodyPr/>
        <a:lstStyle/>
        <a:p>
          <a:endParaRPr lang="fr-CH"/>
        </a:p>
      </dgm:t>
    </dgm:pt>
    <dgm:pt modelId="{53B4022C-C4D4-41D3-B110-F1E86ACCF2C8}">
      <dgm:prSet/>
      <dgm:spPr/>
      <dgm:t>
        <a:bodyPr/>
        <a:lstStyle/>
        <a:p>
          <a:r>
            <a:rPr lang="fr-CH"/>
            <a:t>Mettre en place la base de données concernant les users accounts</a:t>
          </a:r>
        </a:p>
      </dgm:t>
    </dgm:pt>
    <dgm:pt modelId="{2ED33BE5-2894-4F3C-9F8E-E021F438501B}" type="parTrans" cxnId="{CE705CD8-1B1B-4A2F-86F4-FFFB4CC33DF3}">
      <dgm:prSet/>
      <dgm:spPr/>
      <dgm:t>
        <a:bodyPr/>
        <a:lstStyle/>
        <a:p>
          <a:endParaRPr lang="fr-CH"/>
        </a:p>
      </dgm:t>
    </dgm:pt>
    <dgm:pt modelId="{EB50FC4B-E026-456D-BD83-8D0449FE5083}" type="sibTrans" cxnId="{CE705CD8-1B1B-4A2F-86F4-FFFB4CC33DF3}">
      <dgm:prSet/>
      <dgm:spPr/>
      <dgm:t>
        <a:bodyPr/>
        <a:lstStyle/>
        <a:p>
          <a:endParaRPr lang="fr-CH"/>
        </a:p>
      </dgm:t>
    </dgm:pt>
    <dgm:pt modelId="{796F49CC-F50D-4910-A162-CAA9580EACCA}">
      <dgm:prSet/>
      <dgm:spPr/>
      <dgm:t>
        <a:bodyPr/>
        <a:lstStyle/>
        <a:p>
          <a:r>
            <a:rPr lang="fr-CH"/>
            <a:t>Définir la page d’accueil ( s’appuyer sur le tuto </a:t>
          </a:r>
          <a:r>
            <a:rPr lang="fr-CH" i="1"/>
            <a:t>Tour of Heroes </a:t>
          </a:r>
          <a:r>
            <a:rPr lang="fr-CH"/>
            <a:t>)</a:t>
          </a:r>
        </a:p>
      </dgm:t>
    </dgm:pt>
    <dgm:pt modelId="{55040901-3180-40C3-9EA0-EE7888D21D9A}" type="parTrans" cxnId="{978A11CF-A33F-4285-B9A6-C95655E06EC6}">
      <dgm:prSet/>
      <dgm:spPr/>
      <dgm:t>
        <a:bodyPr/>
        <a:lstStyle/>
        <a:p>
          <a:endParaRPr lang="fr-CH"/>
        </a:p>
      </dgm:t>
    </dgm:pt>
    <dgm:pt modelId="{1CF55CC6-9753-4A0E-9626-1DB428F6D520}" type="sibTrans" cxnId="{978A11CF-A33F-4285-B9A6-C95655E06EC6}">
      <dgm:prSet/>
      <dgm:spPr/>
      <dgm:t>
        <a:bodyPr/>
        <a:lstStyle/>
        <a:p>
          <a:endParaRPr lang="fr-CH"/>
        </a:p>
      </dgm:t>
    </dgm:pt>
    <dgm:pt modelId="{96E6BCAE-8670-407E-8BB1-A66B145B8263}">
      <dgm:prSet/>
      <dgm:spPr/>
      <dgm:t>
        <a:bodyPr/>
        <a:lstStyle/>
        <a:p>
          <a:r>
            <a:rPr lang="fr-CH"/>
            <a:t>Mettre en place la base de données pour les recettes</a:t>
          </a:r>
        </a:p>
      </dgm:t>
    </dgm:pt>
    <dgm:pt modelId="{9CFABE6A-F796-46E7-A7B9-0C9BEA16F9F8}" type="parTrans" cxnId="{4094A161-2808-44CA-9985-568803E820E5}">
      <dgm:prSet/>
      <dgm:spPr/>
      <dgm:t>
        <a:bodyPr/>
        <a:lstStyle/>
        <a:p>
          <a:endParaRPr lang="fr-CH"/>
        </a:p>
      </dgm:t>
    </dgm:pt>
    <dgm:pt modelId="{132A81B5-9E0E-456F-86AE-EF173622F3F5}" type="sibTrans" cxnId="{4094A161-2808-44CA-9985-568803E820E5}">
      <dgm:prSet/>
      <dgm:spPr/>
      <dgm:t>
        <a:bodyPr/>
        <a:lstStyle/>
        <a:p>
          <a:endParaRPr lang="fr-CH"/>
        </a:p>
      </dgm:t>
    </dgm:pt>
    <dgm:pt modelId="{A0D24B6E-9239-4345-A521-7F6E8E4B78D1}">
      <dgm:prSet/>
      <dgm:spPr/>
      <dgm:t>
        <a:bodyPr/>
        <a:lstStyle/>
        <a:p>
          <a:r>
            <a:rPr lang="fr-CH"/>
            <a:t>Travailler le template d’une recette</a:t>
          </a:r>
        </a:p>
      </dgm:t>
    </dgm:pt>
    <dgm:pt modelId="{2506CBCA-4473-4490-816C-AC78B32A021F}" type="parTrans" cxnId="{F4F54B14-C827-4D2E-B8BE-AA5281FA6982}">
      <dgm:prSet/>
      <dgm:spPr/>
      <dgm:t>
        <a:bodyPr/>
        <a:lstStyle/>
        <a:p>
          <a:endParaRPr lang="fr-CH"/>
        </a:p>
      </dgm:t>
    </dgm:pt>
    <dgm:pt modelId="{87A33CB2-EF8C-4252-B5F2-3C1E6BB3A924}" type="sibTrans" cxnId="{F4F54B14-C827-4D2E-B8BE-AA5281FA6982}">
      <dgm:prSet/>
      <dgm:spPr/>
      <dgm:t>
        <a:bodyPr/>
        <a:lstStyle/>
        <a:p>
          <a:endParaRPr lang="fr-CH"/>
        </a:p>
      </dgm:t>
    </dgm:pt>
    <dgm:pt modelId="{7FD03A51-D060-40B9-86C0-6128FF3583D8}">
      <dgm:prSet/>
      <dgm:spPr/>
      <dgm:t>
        <a:bodyPr/>
        <a:lstStyle/>
        <a:p>
          <a:r>
            <a:rPr lang="fr-CH"/>
            <a:t>nutriscore</a:t>
          </a:r>
        </a:p>
      </dgm:t>
    </dgm:pt>
    <dgm:pt modelId="{6DB440CE-AD60-4D8D-84D1-23EB78E85960}" type="parTrans" cxnId="{14C12333-7DAC-4548-AFD6-0B9F8DF0B3D2}">
      <dgm:prSet/>
      <dgm:spPr/>
      <dgm:t>
        <a:bodyPr/>
        <a:lstStyle/>
        <a:p>
          <a:endParaRPr lang="fr-CH"/>
        </a:p>
      </dgm:t>
    </dgm:pt>
    <dgm:pt modelId="{D6BBF740-AACE-4449-B450-1D1A12E4C410}" type="sibTrans" cxnId="{14C12333-7DAC-4548-AFD6-0B9F8DF0B3D2}">
      <dgm:prSet/>
      <dgm:spPr/>
      <dgm:t>
        <a:bodyPr/>
        <a:lstStyle/>
        <a:p>
          <a:endParaRPr lang="fr-CH"/>
        </a:p>
      </dgm:t>
    </dgm:pt>
    <dgm:pt modelId="{0E431D56-2DDA-4864-A013-9B2BCB850845}">
      <dgm:prSet/>
      <dgm:spPr/>
      <dgm:t>
        <a:bodyPr/>
        <a:lstStyle/>
        <a:p>
          <a:r>
            <a:rPr lang="fr-CH"/>
            <a:t>Comment évaluer le plébiscite</a:t>
          </a:r>
        </a:p>
      </dgm:t>
    </dgm:pt>
    <dgm:pt modelId="{61D0AB5D-DF78-4923-8387-ABECB8AF31C7}" type="parTrans" cxnId="{2C6D6068-811C-4AEA-9B62-496A95C9B464}">
      <dgm:prSet/>
      <dgm:spPr/>
      <dgm:t>
        <a:bodyPr/>
        <a:lstStyle/>
        <a:p>
          <a:endParaRPr lang="fr-CH"/>
        </a:p>
      </dgm:t>
    </dgm:pt>
    <dgm:pt modelId="{AA9E1B89-8165-4DB7-99C8-CA096EB21A6C}" type="sibTrans" cxnId="{2C6D6068-811C-4AEA-9B62-496A95C9B464}">
      <dgm:prSet/>
      <dgm:spPr/>
      <dgm:t>
        <a:bodyPr/>
        <a:lstStyle/>
        <a:p>
          <a:endParaRPr lang="fr-CH"/>
        </a:p>
      </dgm:t>
    </dgm:pt>
    <dgm:pt modelId="{FDD9BF31-994B-4501-8235-47CA0BE6579E}">
      <dgm:prSet/>
      <dgm:spPr/>
      <dgm:t>
        <a:bodyPr/>
        <a:lstStyle/>
        <a:p>
          <a:r>
            <a:rPr lang="fr-CH"/>
            <a:t>Comment gérer la liste de courses</a:t>
          </a:r>
        </a:p>
      </dgm:t>
    </dgm:pt>
    <dgm:pt modelId="{6C7066B0-22F6-442A-8EA6-51201FB432E3}" type="parTrans" cxnId="{2B465858-99BA-4CF0-8FCF-589D82471493}">
      <dgm:prSet/>
      <dgm:spPr/>
      <dgm:t>
        <a:bodyPr/>
        <a:lstStyle/>
        <a:p>
          <a:endParaRPr lang="fr-CH"/>
        </a:p>
      </dgm:t>
    </dgm:pt>
    <dgm:pt modelId="{CA26E2CE-3904-47B9-A560-0C83DA4E5997}" type="sibTrans" cxnId="{2B465858-99BA-4CF0-8FCF-589D82471493}">
      <dgm:prSet/>
      <dgm:spPr/>
      <dgm:t>
        <a:bodyPr/>
        <a:lstStyle/>
        <a:p>
          <a:endParaRPr lang="fr-CH"/>
        </a:p>
      </dgm:t>
    </dgm:pt>
    <dgm:pt modelId="{FE039B66-39DB-4FFD-8ED2-E50A18B5712F}">
      <dgm:prSet/>
      <dgm:spPr/>
      <dgm:t>
        <a:bodyPr/>
        <a:lstStyle/>
        <a:p>
          <a:r>
            <a:rPr lang="fr-CH"/>
            <a:t>Tester en effectuant des saisies de recettes</a:t>
          </a:r>
        </a:p>
      </dgm:t>
    </dgm:pt>
    <dgm:pt modelId="{7319AE8E-BD2E-4437-9690-19ACBFCC70DF}" type="parTrans" cxnId="{C43F35D2-1993-41F4-B355-1D2319F2E06E}">
      <dgm:prSet/>
      <dgm:spPr/>
      <dgm:t>
        <a:bodyPr/>
        <a:lstStyle/>
        <a:p>
          <a:endParaRPr lang="fr-CH"/>
        </a:p>
      </dgm:t>
    </dgm:pt>
    <dgm:pt modelId="{6A430C83-DDFB-45E7-ADB6-4861509AE39B}" type="sibTrans" cxnId="{C43F35D2-1993-41F4-B355-1D2319F2E06E}">
      <dgm:prSet/>
      <dgm:spPr/>
      <dgm:t>
        <a:bodyPr/>
        <a:lstStyle/>
        <a:p>
          <a:endParaRPr lang="fr-CH"/>
        </a:p>
      </dgm:t>
    </dgm:pt>
    <dgm:pt modelId="{83ED143F-CEF7-4076-8899-CEE647211E4C}">
      <dgm:prSet/>
      <dgm:spPr/>
      <dgm:t>
        <a:bodyPr/>
        <a:lstStyle/>
        <a:p>
          <a:r>
            <a:rPr lang="fr-CH"/>
            <a:t>Développer la fonctionnalité de gestion de frigo</a:t>
          </a:r>
        </a:p>
      </dgm:t>
    </dgm:pt>
    <dgm:pt modelId="{9544BD51-08B2-40CE-A2DC-6C2938B71442}" type="parTrans" cxnId="{56082531-A25B-43DD-93FB-6A5A4BBA1D40}">
      <dgm:prSet/>
      <dgm:spPr/>
      <dgm:t>
        <a:bodyPr/>
        <a:lstStyle/>
        <a:p>
          <a:endParaRPr lang="fr-CH"/>
        </a:p>
      </dgm:t>
    </dgm:pt>
    <dgm:pt modelId="{072E7C55-DC7F-474D-859F-C22F70F6F680}" type="sibTrans" cxnId="{56082531-A25B-43DD-93FB-6A5A4BBA1D40}">
      <dgm:prSet/>
      <dgm:spPr/>
      <dgm:t>
        <a:bodyPr/>
        <a:lstStyle/>
        <a:p>
          <a:endParaRPr lang="fr-CH"/>
        </a:p>
      </dgm:t>
    </dgm:pt>
    <dgm:pt modelId="{37C2232B-C0CB-40F5-AA2E-7B8EB05D3059}">
      <dgm:prSet/>
      <dgm:spPr/>
      <dgm:t>
        <a:bodyPr/>
        <a:lstStyle/>
        <a:p>
          <a:r>
            <a:rPr lang="fr-CH"/>
            <a:t>liste des ingrédiants</a:t>
          </a:r>
        </a:p>
      </dgm:t>
    </dgm:pt>
    <dgm:pt modelId="{ED564C5E-B10C-4B01-8ED1-422032A29F0C}" type="parTrans" cxnId="{9C6C4757-DE30-40AD-818C-DF250F90FF92}">
      <dgm:prSet/>
      <dgm:spPr/>
      <dgm:t>
        <a:bodyPr/>
        <a:lstStyle/>
        <a:p>
          <a:endParaRPr lang="fr-CH"/>
        </a:p>
      </dgm:t>
    </dgm:pt>
    <dgm:pt modelId="{C9A16D0B-D13D-4453-9014-B7FBBEC06427}" type="sibTrans" cxnId="{9C6C4757-DE30-40AD-818C-DF250F90FF92}">
      <dgm:prSet/>
      <dgm:spPr/>
      <dgm:t>
        <a:bodyPr/>
        <a:lstStyle/>
        <a:p>
          <a:endParaRPr lang="fr-CH"/>
        </a:p>
      </dgm:t>
    </dgm:pt>
    <dgm:pt modelId="{01E6C304-D040-4086-8E8A-62CD933239E5}">
      <dgm:prSet/>
      <dgm:spPr/>
      <dgm:t>
        <a:bodyPr/>
        <a:lstStyle/>
        <a:p>
          <a:r>
            <a:rPr lang="fr-CH"/>
            <a:t>Recettes concernées</a:t>
          </a:r>
        </a:p>
      </dgm:t>
    </dgm:pt>
    <dgm:pt modelId="{038C5B29-1ADE-4C82-9B82-8556E8E957DE}" type="parTrans" cxnId="{F3283281-446C-4E7C-9D0F-62284DAF00E9}">
      <dgm:prSet/>
      <dgm:spPr/>
      <dgm:t>
        <a:bodyPr/>
        <a:lstStyle/>
        <a:p>
          <a:endParaRPr lang="fr-CH"/>
        </a:p>
      </dgm:t>
    </dgm:pt>
    <dgm:pt modelId="{2E6D0C6D-2C6B-40BA-AA03-6733F216DBD5}" type="sibTrans" cxnId="{F3283281-446C-4E7C-9D0F-62284DAF00E9}">
      <dgm:prSet/>
      <dgm:spPr/>
      <dgm:t>
        <a:bodyPr/>
        <a:lstStyle/>
        <a:p>
          <a:endParaRPr lang="fr-CH"/>
        </a:p>
      </dgm:t>
    </dgm:pt>
    <dgm:pt modelId="{A8B57D1B-D317-4955-A09E-31E09C0A927E}">
      <dgm:prSet/>
      <dgm:spPr/>
      <dgm:t>
        <a:bodyPr/>
        <a:lstStyle/>
        <a:p>
          <a:r>
            <a:rPr lang="fr-CH"/>
            <a:t>… etc</a:t>
          </a:r>
        </a:p>
      </dgm:t>
    </dgm:pt>
    <dgm:pt modelId="{2758BAE7-493B-447C-ADB5-C1A10D0DA45B}" type="parTrans" cxnId="{0C4C19D2-0DFE-4CAF-81E5-36D332B6D61F}">
      <dgm:prSet/>
      <dgm:spPr/>
      <dgm:t>
        <a:bodyPr/>
        <a:lstStyle/>
        <a:p>
          <a:endParaRPr lang="fr-CH"/>
        </a:p>
      </dgm:t>
    </dgm:pt>
    <dgm:pt modelId="{0CCF6133-C143-4772-9874-405CA38E09CA}" type="sibTrans" cxnId="{0C4C19D2-0DFE-4CAF-81E5-36D332B6D61F}">
      <dgm:prSet/>
      <dgm:spPr/>
      <dgm:t>
        <a:bodyPr/>
        <a:lstStyle/>
        <a:p>
          <a:endParaRPr lang="fr-CH"/>
        </a:p>
      </dgm:t>
    </dgm:pt>
    <dgm:pt modelId="{5A0E9713-2369-4491-B515-436694351AA5}" type="pres">
      <dgm:prSet presAssocID="{D6A077FC-9C2A-4893-B945-CCD798C315CE}" presName="vert0" presStyleCnt="0">
        <dgm:presLayoutVars>
          <dgm:dir/>
          <dgm:animOne val="branch"/>
          <dgm:animLvl val="lvl"/>
        </dgm:presLayoutVars>
      </dgm:prSet>
      <dgm:spPr/>
    </dgm:pt>
    <dgm:pt modelId="{FF9D3AF9-783E-48AF-BBCC-ABF04BEEAAFA}" type="pres">
      <dgm:prSet presAssocID="{92150272-F7D0-4514-A473-420525C8294B}" presName="thickLine" presStyleLbl="alignNode1" presStyleIdx="0" presStyleCnt="9"/>
      <dgm:spPr/>
    </dgm:pt>
    <dgm:pt modelId="{DC94A56C-5F9D-40C8-8C4F-F089AB840C0A}" type="pres">
      <dgm:prSet presAssocID="{92150272-F7D0-4514-A473-420525C8294B}" presName="horz1" presStyleCnt="0"/>
      <dgm:spPr/>
    </dgm:pt>
    <dgm:pt modelId="{1E922199-928D-4E33-B686-138C9D237FCD}" type="pres">
      <dgm:prSet presAssocID="{92150272-F7D0-4514-A473-420525C8294B}" presName="tx1" presStyleLbl="revTx" presStyleIdx="0" presStyleCnt="15"/>
      <dgm:spPr/>
    </dgm:pt>
    <dgm:pt modelId="{3B211DD5-0C68-4E27-B7EE-ED1D9B3550B5}" type="pres">
      <dgm:prSet presAssocID="{92150272-F7D0-4514-A473-420525C8294B}" presName="vert1" presStyleCnt="0"/>
      <dgm:spPr/>
    </dgm:pt>
    <dgm:pt modelId="{EFFE6BAE-D1E1-4FB8-8487-BC2594C5DC49}" type="pres">
      <dgm:prSet presAssocID="{84DCB6C1-93B5-4301-A003-E7424538CF70}" presName="vertSpace2a" presStyleCnt="0"/>
      <dgm:spPr/>
    </dgm:pt>
    <dgm:pt modelId="{8B2B5417-C211-4B3F-9EFB-BF6190692813}" type="pres">
      <dgm:prSet presAssocID="{84DCB6C1-93B5-4301-A003-E7424538CF70}" presName="horz2" presStyleCnt="0"/>
      <dgm:spPr/>
    </dgm:pt>
    <dgm:pt modelId="{D8FC8B91-81EB-40DC-B818-D99C25AF2EB4}" type="pres">
      <dgm:prSet presAssocID="{84DCB6C1-93B5-4301-A003-E7424538CF70}" presName="horzSpace2" presStyleCnt="0"/>
      <dgm:spPr/>
    </dgm:pt>
    <dgm:pt modelId="{64AF3B2B-D951-44EA-93FD-54B796DA5A33}" type="pres">
      <dgm:prSet presAssocID="{84DCB6C1-93B5-4301-A003-E7424538CF70}" presName="tx2" presStyleLbl="revTx" presStyleIdx="1" presStyleCnt="15"/>
      <dgm:spPr/>
    </dgm:pt>
    <dgm:pt modelId="{6250FF7B-17C8-4179-9683-78E90AAE2744}" type="pres">
      <dgm:prSet presAssocID="{84DCB6C1-93B5-4301-A003-E7424538CF70}" presName="vert2" presStyleCnt="0"/>
      <dgm:spPr/>
    </dgm:pt>
    <dgm:pt modelId="{F9685C76-A61D-4F84-9BC1-DC3B0ECBF52B}" type="pres">
      <dgm:prSet presAssocID="{84DCB6C1-93B5-4301-A003-E7424538CF70}" presName="thinLine2b" presStyleLbl="callout" presStyleIdx="0" presStyleCnt="6"/>
      <dgm:spPr/>
    </dgm:pt>
    <dgm:pt modelId="{257FB503-0CC8-4F64-AFA3-2591AA13AA36}" type="pres">
      <dgm:prSet presAssocID="{84DCB6C1-93B5-4301-A003-E7424538CF70}" presName="vertSpace2b" presStyleCnt="0"/>
      <dgm:spPr/>
    </dgm:pt>
    <dgm:pt modelId="{5F09CB5A-AF08-4324-9AF4-7D6F85F618E6}" type="pres">
      <dgm:prSet presAssocID="{E6D005FA-8D33-40D8-98CF-173C6265F216}" presName="thickLine" presStyleLbl="alignNode1" presStyleIdx="1" presStyleCnt="9"/>
      <dgm:spPr/>
    </dgm:pt>
    <dgm:pt modelId="{EED145F8-5C8A-44BE-97B2-575AA3CAE7C5}" type="pres">
      <dgm:prSet presAssocID="{E6D005FA-8D33-40D8-98CF-173C6265F216}" presName="horz1" presStyleCnt="0"/>
      <dgm:spPr/>
    </dgm:pt>
    <dgm:pt modelId="{6A947075-F29A-40F9-8DA0-2BC79A72D60F}" type="pres">
      <dgm:prSet presAssocID="{E6D005FA-8D33-40D8-98CF-173C6265F216}" presName="tx1" presStyleLbl="revTx" presStyleIdx="2" presStyleCnt="15"/>
      <dgm:spPr/>
    </dgm:pt>
    <dgm:pt modelId="{EFBD0D8B-545E-44F9-BBF8-22B110D5981E}" type="pres">
      <dgm:prSet presAssocID="{E6D005FA-8D33-40D8-98CF-173C6265F216}" presName="vert1" presStyleCnt="0"/>
      <dgm:spPr/>
    </dgm:pt>
    <dgm:pt modelId="{F923F19B-55E0-451B-A29C-F87EFE22D480}" type="pres">
      <dgm:prSet presAssocID="{53B4022C-C4D4-41D3-B110-F1E86ACCF2C8}" presName="thickLine" presStyleLbl="alignNode1" presStyleIdx="2" presStyleCnt="9"/>
      <dgm:spPr/>
    </dgm:pt>
    <dgm:pt modelId="{42B22E70-557B-4EE6-8563-BD70FAB9875A}" type="pres">
      <dgm:prSet presAssocID="{53B4022C-C4D4-41D3-B110-F1E86ACCF2C8}" presName="horz1" presStyleCnt="0"/>
      <dgm:spPr/>
    </dgm:pt>
    <dgm:pt modelId="{26ABD8F0-98B2-44DD-9769-659A879ABCD5}" type="pres">
      <dgm:prSet presAssocID="{53B4022C-C4D4-41D3-B110-F1E86ACCF2C8}" presName="tx1" presStyleLbl="revTx" presStyleIdx="3" presStyleCnt="15"/>
      <dgm:spPr/>
    </dgm:pt>
    <dgm:pt modelId="{C16F1774-A901-493C-B670-9021CF09D7AA}" type="pres">
      <dgm:prSet presAssocID="{53B4022C-C4D4-41D3-B110-F1E86ACCF2C8}" presName="vert1" presStyleCnt="0"/>
      <dgm:spPr/>
    </dgm:pt>
    <dgm:pt modelId="{9F127AEA-1666-4120-9E14-E7597642DE0B}" type="pres">
      <dgm:prSet presAssocID="{796F49CC-F50D-4910-A162-CAA9580EACCA}" presName="thickLine" presStyleLbl="alignNode1" presStyleIdx="3" presStyleCnt="9"/>
      <dgm:spPr/>
    </dgm:pt>
    <dgm:pt modelId="{DEFAAFF7-459D-4364-8FE8-D49AF407B3B0}" type="pres">
      <dgm:prSet presAssocID="{796F49CC-F50D-4910-A162-CAA9580EACCA}" presName="horz1" presStyleCnt="0"/>
      <dgm:spPr/>
    </dgm:pt>
    <dgm:pt modelId="{932D9B9D-7D98-4F20-B4EF-A7867AD81F76}" type="pres">
      <dgm:prSet presAssocID="{796F49CC-F50D-4910-A162-CAA9580EACCA}" presName="tx1" presStyleLbl="revTx" presStyleIdx="4" presStyleCnt="15"/>
      <dgm:spPr/>
    </dgm:pt>
    <dgm:pt modelId="{D7DDE283-11B5-4427-B0B4-95DD5B4295F2}" type="pres">
      <dgm:prSet presAssocID="{796F49CC-F50D-4910-A162-CAA9580EACCA}" presName="vert1" presStyleCnt="0"/>
      <dgm:spPr/>
    </dgm:pt>
    <dgm:pt modelId="{790B1CD0-8868-43D9-AB79-FA953980FABC}" type="pres">
      <dgm:prSet presAssocID="{96E6BCAE-8670-407E-8BB1-A66B145B8263}" presName="thickLine" presStyleLbl="alignNode1" presStyleIdx="4" presStyleCnt="9"/>
      <dgm:spPr/>
    </dgm:pt>
    <dgm:pt modelId="{0AB4AF21-88BA-4081-ACD7-7050FE8D6387}" type="pres">
      <dgm:prSet presAssocID="{96E6BCAE-8670-407E-8BB1-A66B145B8263}" presName="horz1" presStyleCnt="0"/>
      <dgm:spPr/>
    </dgm:pt>
    <dgm:pt modelId="{FEC5EE8A-C547-4326-AD19-38A2A095EC34}" type="pres">
      <dgm:prSet presAssocID="{96E6BCAE-8670-407E-8BB1-A66B145B8263}" presName="tx1" presStyleLbl="revTx" presStyleIdx="5" presStyleCnt="15"/>
      <dgm:spPr/>
    </dgm:pt>
    <dgm:pt modelId="{1FA935FA-C76B-4B63-8F54-06D339A79C7D}" type="pres">
      <dgm:prSet presAssocID="{96E6BCAE-8670-407E-8BB1-A66B145B8263}" presName="vert1" presStyleCnt="0"/>
      <dgm:spPr/>
    </dgm:pt>
    <dgm:pt modelId="{B53603E7-5748-42E0-A062-847062A4D6E1}" type="pres">
      <dgm:prSet presAssocID="{A0D24B6E-9239-4345-A521-7F6E8E4B78D1}" presName="thickLine" presStyleLbl="alignNode1" presStyleIdx="5" presStyleCnt="9"/>
      <dgm:spPr/>
    </dgm:pt>
    <dgm:pt modelId="{B3E8D91A-C180-4CC0-8764-45D2D5F331DB}" type="pres">
      <dgm:prSet presAssocID="{A0D24B6E-9239-4345-A521-7F6E8E4B78D1}" presName="horz1" presStyleCnt="0"/>
      <dgm:spPr/>
    </dgm:pt>
    <dgm:pt modelId="{31E9F0C8-8210-42B4-9C77-14AEA23417A2}" type="pres">
      <dgm:prSet presAssocID="{A0D24B6E-9239-4345-A521-7F6E8E4B78D1}" presName="tx1" presStyleLbl="revTx" presStyleIdx="6" presStyleCnt="15"/>
      <dgm:spPr/>
    </dgm:pt>
    <dgm:pt modelId="{A5422CFF-1498-44B5-8943-33F80F9B3A66}" type="pres">
      <dgm:prSet presAssocID="{A0D24B6E-9239-4345-A521-7F6E8E4B78D1}" presName="vert1" presStyleCnt="0"/>
      <dgm:spPr/>
    </dgm:pt>
    <dgm:pt modelId="{27DCA09E-4937-4FD7-B8FA-F8222D5E9992}" type="pres">
      <dgm:prSet presAssocID="{7FD03A51-D060-40B9-86C0-6128FF3583D8}" presName="vertSpace2a" presStyleCnt="0"/>
      <dgm:spPr/>
    </dgm:pt>
    <dgm:pt modelId="{EBC5FF2F-8F83-49DD-8FA7-A7333B0BCBD1}" type="pres">
      <dgm:prSet presAssocID="{7FD03A51-D060-40B9-86C0-6128FF3583D8}" presName="horz2" presStyleCnt="0"/>
      <dgm:spPr/>
    </dgm:pt>
    <dgm:pt modelId="{04AD8318-FF19-4CE0-BBEE-AAA169B0E086}" type="pres">
      <dgm:prSet presAssocID="{7FD03A51-D060-40B9-86C0-6128FF3583D8}" presName="horzSpace2" presStyleCnt="0"/>
      <dgm:spPr/>
    </dgm:pt>
    <dgm:pt modelId="{6EAC3F70-FE9E-48E9-B908-6E88C8F7A398}" type="pres">
      <dgm:prSet presAssocID="{7FD03A51-D060-40B9-86C0-6128FF3583D8}" presName="tx2" presStyleLbl="revTx" presStyleIdx="7" presStyleCnt="15"/>
      <dgm:spPr/>
    </dgm:pt>
    <dgm:pt modelId="{05D5328A-35F3-4F10-9E54-E515A6773E42}" type="pres">
      <dgm:prSet presAssocID="{7FD03A51-D060-40B9-86C0-6128FF3583D8}" presName="vert2" presStyleCnt="0"/>
      <dgm:spPr/>
    </dgm:pt>
    <dgm:pt modelId="{935B3777-2112-4687-ACB2-3687A178214B}" type="pres">
      <dgm:prSet presAssocID="{7FD03A51-D060-40B9-86C0-6128FF3583D8}" presName="thinLine2b" presStyleLbl="callout" presStyleIdx="1" presStyleCnt="6"/>
      <dgm:spPr/>
    </dgm:pt>
    <dgm:pt modelId="{F3BB33AD-4177-484A-AEF9-3E246C33593D}" type="pres">
      <dgm:prSet presAssocID="{7FD03A51-D060-40B9-86C0-6128FF3583D8}" presName="vertSpace2b" presStyleCnt="0"/>
      <dgm:spPr/>
    </dgm:pt>
    <dgm:pt modelId="{E551B534-A099-46AD-8DB5-58655A241AE0}" type="pres">
      <dgm:prSet presAssocID="{0E431D56-2DDA-4864-A013-9B2BCB850845}" presName="horz2" presStyleCnt="0"/>
      <dgm:spPr/>
    </dgm:pt>
    <dgm:pt modelId="{1185EDC8-BB85-40B0-A7CC-1955C861FC68}" type="pres">
      <dgm:prSet presAssocID="{0E431D56-2DDA-4864-A013-9B2BCB850845}" presName="horzSpace2" presStyleCnt="0"/>
      <dgm:spPr/>
    </dgm:pt>
    <dgm:pt modelId="{A1B5C016-069C-4492-8D64-3478690BA50B}" type="pres">
      <dgm:prSet presAssocID="{0E431D56-2DDA-4864-A013-9B2BCB850845}" presName="tx2" presStyleLbl="revTx" presStyleIdx="8" presStyleCnt="15"/>
      <dgm:spPr/>
    </dgm:pt>
    <dgm:pt modelId="{35B86137-4722-4B47-8EE4-09809AD4B57A}" type="pres">
      <dgm:prSet presAssocID="{0E431D56-2DDA-4864-A013-9B2BCB850845}" presName="vert2" presStyleCnt="0"/>
      <dgm:spPr/>
    </dgm:pt>
    <dgm:pt modelId="{410401FA-58ED-483F-B29B-826C25988990}" type="pres">
      <dgm:prSet presAssocID="{0E431D56-2DDA-4864-A013-9B2BCB850845}" presName="thinLine2b" presStyleLbl="callout" presStyleIdx="2" presStyleCnt="6"/>
      <dgm:spPr/>
    </dgm:pt>
    <dgm:pt modelId="{C3F2F01B-7E3D-4B6D-BAF5-46160BA974FC}" type="pres">
      <dgm:prSet presAssocID="{0E431D56-2DDA-4864-A013-9B2BCB850845}" presName="vertSpace2b" presStyleCnt="0"/>
      <dgm:spPr/>
    </dgm:pt>
    <dgm:pt modelId="{AD14CA45-E0EB-4176-A827-9B156997AD2B}" type="pres">
      <dgm:prSet presAssocID="{FDD9BF31-994B-4501-8235-47CA0BE6579E}" presName="horz2" presStyleCnt="0"/>
      <dgm:spPr/>
    </dgm:pt>
    <dgm:pt modelId="{13151199-2E41-415B-8872-6488B27E6309}" type="pres">
      <dgm:prSet presAssocID="{FDD9BF31-994B-4501-8235-47CA0BE6579E}" presName="horzSpace2" presStyleCnt="0"/>
      <dgm:spPr/>
    </dgm:pt>
    <dgm:pt modelId="{D87CB194-C369-4E04-937B-BE9137F27840}" type="pres">
      <dgm:prSet presAssocID="{FDD9BF31-994B-4501-8235-47CA0BE6579E}" presName="tx2" presStyleLbl="revTx" presStyleIdx="9" presStyleCnt="15"/>
      <dgm:spPr/>
    </dgm:pt>
    <dgm:pt modelId="{EF285DB5-E5F1-4235-80E2-B2454F5C8228}" type="pres">
      <dgm:prSet presAssocID="{FDD9BF31-994B-4501-8235-47CA0BE6579E}" presName="vert2" presStyleCnt="0"/>
      <dgm:spPr/>
    </dgm:pt>
    <dgm:pt modelId="{726BF7FF-203B-49F3-9B66-596F1EC16D5F}" type="pres">
      <dgm:prSet presAssocID="{FDD9BF31-994B-4501-8235-47CA0BE6579E}" presName="thinLine2b" presStyleLbl="callout" presStyleIdx="3" presStyleCnt="6"/>
      <dgm:spPr/>
    </dgm:pt>
    <dgm:pt modelId="{DD3E3D1E-EC67-4F0E-B8C8-9347FE9F7E29}" type="pres">
      <dgm:prSet presAssocID="{FDD9BF31-994B-4501-8235-47CA0BE6579E}" presName="vertSpace2b" presStyleCnt="0"/>
      <dgm:spPr/>
    </dgm:pt>
    <dgm:pt modelId="{6D445C86-92D8-4CFD-B4C7-49E94A48513B}" type="pres">
      <dgm:prSet presAssocID="{FE039B66-39DB-4FFD-8ED2-E50A18B5712F}" presName="thickLine" presStyleLbl="alignNode1" presStyleIdx="6" presStyleCnt="9"/>
      <dgm:spPr/>
    </dgm:pt>
    <dgm:pt modelId="{281C110F-FD7D-4F2B-8306-1FB16CCD08E9}" type="pres">
      <dgm:prSet presAssocID="{FE039B66-39DB-4FFD-8ED2-E50A18B5712F}" presName="horz1" presStyleCnt="0"/>
      <dgm:spPr/>
    </dgm:pt>
    <dgm:pt modelId="{BC4D8547-C304-480D-B9E7-306C90F53914}" type="pres">
      <dgm:prSet presAssocID="{FE039B66-39DB-4FFD-8ED2-E50A18B5712F}" presName="tx1" presStyleLbl="revTx" presStyleIdx="10" presStyleCnt="15"/>
      <dgm:spPr/>
    </dgm:pt>
    <dgm:pt modelId="{E85547FD-3248-4C12-8592-586EEBA439B0}" type="pres">
      <dgm:prSet presAssocID="{FE039B66-39DB-4FFD-8ED2-E50A18B5712F}" presName="vert1" presStyleCnt="0"/>
      <dgm:spPr/>
    </dgm:pt>
    <dgm:pt modelId="{261ACE51-08A8-4907-AF2C-5E5F44BA0CFF}" type="pres">
      <dgm:prSet presAssocID="{83ED143F-CEF7-4076-8899-CEE647211E4C}" presName="thickLine" presStyleLbl="alignNode1" presStyleIdx="7" presStyleCnt="9"/>
      <dgm:spPr/>
    </dgm:pt>
    <dgm:pt modelId="{413886E0-E02E-4926-80A7-EE9F339BEAF8}" type="pres">
      <dgm:prSet presAssocID="{83ED143F-CEF7-4076-8899-CEE647211E4C}" presName="horz1" presStyleCnt="0"/>
      <dgm:spPr/>
    </dgm:pt>
    <dgm:pt modelId="{3D753F96-7C5B-43FF-B508-B65BBF33D273}" type="pres">
      <dgm:prSet presAssocID="{83ED143F-CEF7-4076-8899-CEE647211E4C}" presName="tx1" presStyleLbl="revTx" presStyleIdx="11" presStyleCnt="15"/>
      <dgm:spPr/>
    </dgm:pt>
    <dgm:pt modelId="{D6CB5E6C-C195-4BFA-AEC3-62F9D2584A6C}" type="pres">
      <dgm:prSet presAssocID="{83ED143F-CEF7-4076-8899-CEE647211E4C}" presName="vert1" presStyleCnt="0"/>
      <dgm:spPr/>
    </dgm:pt>
    <dgm:pt modelId="{AA5F5893-4FD6-4EC2-B70C-1A5F4109611F}" type="pres">
      <dgm:prSet presAssocID="{37C2232B-C0CB-40F5-AA2E-7B8EB05D3059}" presName="vertSpace2a" presStyleCnt="0"/>
      <dgm:spPr/>
    </dgm:pt>
    <dgm:pt modelId="{50E9D06D-1505-479C-8F68-316864A21570}" type="pres">
      <dgm:prSet presAssocID="{37C2232B-C0CB-40F5-AA2E-7B8EB05D3059}" presName="horz2" presStyleCnt="0"/>
      <dgm:spPr/>
    </dgm:pt>
    <dgm:pt modelId="{1FA3F76A-DA66-46AA-9292-EFC0D96D9A29}" type="pres">
      <dgm:prSet presAssocID="{37C2232B-C0CB-40F5-AA2E-7B8EB05D3059}" presName="horzSpace2" presStyleCnt="0"/>
      <dgm:spPr/>
    </dgm:pt>
    <dgm:pt modelId="{6807B5B0-131F-494F-819E-774C9F34A7B7}" type="pres">
      <dgm:prSet presAssocID="{37C2232B-C0CB-40F5-AA2E-7B8EB05D3059}" presName="tx2" presStyleLbl="revTx" presStyleIdx="12" presStyleCnt="15"/>
      <dgm:spPr/>
    </dgm:pt>
    <dgm:pt modelId="{2FF6B96E-F6C0-438C-A4DF-B63FBF999023}" type="pres">
      <dgm:prSet presAssocID="{37C2232B-C0CB-40F5-AA2E-7B8EB05D3059}" presName="vert2" presStyleCnt="0"/>
      <dgm:spPr/>
    </dgm:pt>
    <dgm:pt modelId="{C364EFA2-05A3-4C3E-B4E4-979EC34054AD}" type="pres">
      <dgm:prSet presAssocID="{37C2232B-C0CB-40F5-AA2E-7B8EB05D3059}" presName="thinLine2b" presStyleLbl="callout" presStyleIdx="4" presStyleCnt="6"/>
      <dgm:spPr/>
    </dgm:pt>
    <dgm:pt modelId="{15415AA8-0A59-4476-906E-FBAC59CC564D}" type="pres">
      <dgm:prSet presAssocID="{37C2232B-C0CB-40F5-AA2E-7B8EB05D3059}" presName="vertSpace2b" presStyleCnt="0"/>
      <dgm:spPr/>
    </dgm:pt>
    <dgm:pt modelId="{C66C7EEE-4BFE-4F46-8BDD-7CDCD0AA4C51}" type="pres">
      <dgm:prSet presAssocID="{01E6C304-D040-4086-8E8A-62CD933239E5}" presName="horz2" presStyleCnt="0"/>
      <dgm:spPr/>
    </dgm:pt>
    <dgm:pt modelId="{2BF15151-5B3E-4BDA-A74B-408F4313D04E}" type="pres">
      <dgm:prSet presAssocID="{01E6C304-D040-4086-8E8A-62CD933239E5}" presName="horzSpace2" presStyleCnt="0"/>
      <dgm:spPr/>
    </dgm:pt>
    <dgm:pt modelId="{1A5CEEA9-F535-4163-8EED-F3253DE890CC}" type="pres">
      <dgm:prSet presAssocID="{01E6C304-D040-4086-8E8A-62CD933239E5}" presName="tx2" presStyleLbl="revTx" presStyleIdx="13" presStyleCnt="15"/>
      <dgm:spPr/>
    </dgm:pt>
    <dgm:pt modelId="{99C3C9B3-3450-481B-90FB-AE80F87AF531}" type="pres">
      <dgm:prSet presAssocID="{01E6C304-D040-4086-8E8A-62CD933239E5}" presName="vert2" presStyleCnt="0"/>
      <dgm:spPr/>
    </dgm:pt>
    <dgm:pt modelId="{CF79D7C4-C28B-4C3B-9766-AF917820AD37}" type="pres">
      <dgm:prSet presAssocID="{01E6C304-D040-4086-8E8A-62CD933239E5}" presName="thinLine2b" presStyleLbl="callout" presStyleIdx="5" presStyleCnt="6"/>
      <dgm:spPr/>
    </dgm:pt>
    <dgm:pt modelId="{052D1C61-5C80-431D-93AC-68C682A55298}" type="pres">
      <dgm:prSet presAssocID="{01E6C304-D040-4086-8E8A-62CD933239E5}" presName="vertSpace2b" presStyleCnt="0"/>
      <dgm:spPr/>
    </dgm:pt>
    <dgm:pt modelId="{E0BA388A-62A4-43D5-AB76-16F291956B0A}" type="pres">
      <dgm:prSet presAssocID="{A8B57D1B-D317-4955-A09E-31E09C0A927E}" presName="thickLine" presStyleLbl="alignNode1" presStyleIdx="8" presStyleCnt="9"/>
      <dgm:spPr/>
    </dgm:pt>
    <dgm:pt modelId="{89A0B741-D00F-4D93-9849-EBB705D05B71}" type="pres">
      <dgm:prSet presAssocID="{A8B57D1B-D317-4955-A09E-31E09C0A927E}" presName="horz1" presStyleCnt="0"/>
      <dgm:spPr/>
    </dgm:pt>
    <dgm:pt modelId="{B4D73909-6EE6-474D-8D3F-9C70B3377B82}" type="pres">
      <dgm:prSet presAssocID="{A8B57D1B-D317-4955-A09E-31E09C0A927E}" presName="tx1" presStyleLbl="revTx" presStyleIdx="14" presStyleCnt="15"/>
      <dgm:spPr/>
    </dgm:pt>
    <dgm:pt modelId="{0DD6C038-DD51-4A03-8964-EC15B33B7A24}" type="pres">
      <dgm:prSet presAssocID="{A8B57D1B-D317-4955-A09E-31E09C0A927E}" presName="vert1" presStyleCnt="0"/>
      <dgm:spPr/>
    </dgm:pt>
  </dgm:ptLst>
  <dgm:cxnLst>
    <dgm:cxn modelId="{F2135C04-B0D2-4A81-96AD-B915AF56B19D}" type="presOf" srcId="{84DCB6C1-93B5-4301-A003-E7424538CF70}" destId="{64AF3B2B-D951-44EA-93FD-54B796DA5A33}" srcOrd="0" destOrd="0" presId="urn:microsoft.com/office/officeart/2008/layout/LinedList"/>
    <dgm:cxn modelId="{9EEBF20D-1CB5-45E1-A351-88165E0FC50C}" type="presOf" srcId="{796F49CC-F50D-4910-A162-CAA9580EACCA}" destId="{932D9B9D-7D98-4F20-B4EF-A7867AD81F76}" srcOrd="0" destOrd="0" presId="urn:microsoft.com/office/officeart/2008/layout/LinedList"/>
    <dgm:cxn modelId="{F4F54B14-C827-4D2E-B8BE-AA5281FA6982}" srcId="{D6A077FC-9C2A-4893-B945-CCD798C315CE}" destId="{A0D24B6E-9239-4345-A521-7F6E8E4B78D1}" srcOrd="5" destOrd="0" parTransId="{2506CBCA-4473-4490-816C-AC78B32A021F}" sibTransId="{87A33CB2-EF8C-4252-B5F2-3C1E6BB3A924}"/>
    <dgm:cxn modelId="{BF731818-BE6C-4D25-B0F3-D6D2274A2520}" type="presOf" srcId="{FE039B66-39DB-4FFD-8ED2-E50A18B5712F}" destId="{BC4D8547-C304-480D-B9E7-306C90F53914}" srcOrd="0" destOrd="0" presId="urn:microsoft.com/office/officeart/2008/layout/LinedList"/>
    <dgm:cxn modelId="{C3862324-46FC-4988-B7D4-48B0A81300B7}" type="presOf" srcId="{A0D24B6E-9239-4345-A521-7F6E8E4B78D1}" destId="{31E9F0C8-8210-42B4-9C77-14AEA23417A2}" srcOrd="0" destOrd="0" presId="urn:microsoft.com/office/officeart/2008/layout/LinedList"/>
    <dgm:cxn modelId="{56082531-A25B-43DD-93FB-6A5A4BBA1D40}" srcId="{D6A077FC-9C2A-4893-B945-CCD798C315CE}" destId="{83ED143F-CEF7-4076-8899-CEE647211E4C}" srcOrd="7" destOrd="0" parTransId="{9544BD51-08B2-40CE-A2DC-6C2938B71442}" sibTransId="{072E7C55-DC7F-474D-859F-C22F70F6F680}"/>
    <dgm:cxn modelId="{14C12333-7DAC-4548-AFD6-0B9F8DF0B3D2}" srcId="{A0D24B6E-9239-4345-A521-7F6E8E4B78D1}" destId="{7FD03A51-D060-40B9-86C0-6128FF3583D8}" srcOrd="0" destOrd="0" parTransId="{6DB440CE-AD60-4D8D-84D1-23EB78E85960}" sibTransId="{D6BBF740-AACE-4449-B450-1D1A12E4C410}"/>
    <dgm:cxn modelId="{5F73BB60-8BA3-446F-BD48-79ABEE709789}" type="presOf" srcId="{96E6BCAE-8670-407E-8BB1-A66B145B8263}" destId="{FEC5EE8A-C547-4326-AD19-38A2A095EC34}" srcOrd="0" destOrd="0" presId="urn:microsoft.com/office/officeart/2008/layout/LinedList"/>
    <dgm:cxn modelId="{4094A161-2808-44CA-9985-568803E820E5}" srcId="{D6A077FC-9C2A-4893-B945-CCD798C315CE}" destId="{96E6BCAE-8670-407E-8BB1-A66B145B8263}" srcOrd="4" destOrd="0" parTransId="{9CFABE6A-F796-46E7-A7B9-0C9BEA16F9F8}" sibTransId="{132A81B5-9E0E-456F-86AE-EF173622F3F5}"/>
    <dgm:cxn modelId="{2C6D6068-811C-4AEA-9B62-496A95C9B464}" srcId="{A0D24B6E-9239-4345-A521-7F6E8E4B78D1}" destId="{0E431D56-2DDA-4864-A013-9B2BCB850845}" srcOrd="1" destOrd="0" parTransId="{61D0AB5D-DF78-4923-8387-ABECB8AF31C7}" sibTransId="{AA9E1B89-8165-4DB7-99C8-CA096EB21A6C}"/>
    <dgm:cxn modelId="{6E606D4D-F112-4334-B4BC-FA75589576F5}" type="presOf" srcId="{FDD9BF31-994B-4501-8235-47CA0BE6579E}" destId="{D87CB194-C369-4E04-937B-BE9137F27840}" srcOrd="0" destOrd="0" presId="urn:microsoft.com/office/officeart/2008/layout/LinedList"/>
    <dgm:cxn modelId="{9C6C4757-DE30-40AD-818C-DF250F90FF92}" srcId="{83ED143F-CEF7-4076-8899-CEE647211E4C}" destId="{37C2232B-C0CB-40F5-AA2E-7B8EB05D3059}" srcOrd="0" destOrd="0" parTransId="{ED564C5E-B10C-4B01-8ED1-422032A29F0C}" sibTransId="{C9A16D0B-D13D-4453-9014-B7FBBEC06427}"/>
    <dgm:cxn modelId="{2B465858-99BA-4CF0-8FCF-589D82471493}" srcId="{A0D24B6E-9239-4345-A521-7F6E8E4B78D1}" destId="{FDD9BF31-994B-4501-8235-47CA0BE6579E}" srcOrd="2" destOrd="0" parTransId="{6C7066B0-22F6-442A-8EA6-51201FB432E3}" sibTransId="{CA26E2CE-3904-47B9-A560-0C83DA4E5997}"/>
    <dgm:cxn modelId="{8848907A-D524-4EDF-8608-CFBF8C6E6D9B}" type="presOf" srcId="{E6D005FA-8D33-40D8-98CF-173C6265F216}" destId="{6A947075-F29A-40F9-8DA0-2BC79A72D60F}" srcOrd="0" destOrd="0" presId="urn:microsoft.com/office/officeart/2008/layout/LinedList"/>
    <dgm:cxn modelId="{240F4B7B-143E-4DAE-B269-760BFD308AB7}" type="presOf" srcId="{83ED143F-CEF7-4076-8899-CEE647211E4C}" destId="{3D753F96-7C5B-43FF-B508-B65BBF33D273}" srcOrd="0" destOrd="0" presId="urn:microsoft.com/office/officeart/2008/layout/LinedList"/>
    <dgm:cxn modelId="{F3283281-446C-4E7C-9D0F-62284DAF00E9}" srcId="{83ED143F-CEF7-4076-8899-CEE647211E4C}" destId="{01E6C304-D040-4086-8E8A-62CD933239E5}" srcOrd="1" destOrd="0" parTransId="{038C5B29-1ADE-4C82-9B82-8556E8E957DE}" sibTransId="{2E6D0C6D-2C6B-40BA-AA03-6733F216DBD5}"/>
    <dgm:cxn modelId="{DAEED981-3B2F-426E-8781-99B2BEA8FA64}" type="presOf" srcId="{7FD03A51-D060-40B9-86C0-6128FF3583D8}" destId="{6EAC3F70-FE9E-48E9-B908-6E88C8F7A398}" srcOrd="0" destOrd="0" presId="urn:microsoft.com/office/officeart/2008/layout/LinedList"/>
    <dgm:cxn modelId="{5301FF8C-8402-4925-A417-52018E3F8492}" type="presOf" srcId="{37C2232B-C0CB-40F5-AA2E-7B8EB05D3059}" destId="{6807B5B0-131F-494F-819E-774C9F34A7B7}" srcOrd="0" destOrd="0" presId="urn:microsoft.com/office/officeart/2008/layout/LinedList"/>
    <dgm:cxn modelId="{21502198-C53F-42DE-A078-F49B3B42CF62}" type="presOf" srcId="{D6A077FC-9C2A-4893-B945-CCD798C315CE}" destId="{5A0E9713-2369-4491-B515-436694351AA5}" srcOrd="0" destOrd="0" presId="urn:microsoft.com/office/officeart/2008/layout/LinedList"/>
    <dgm:cxn modelId="{5A3A4C9E-C604-4276-A095-4520F3D24D71}" srcId="{D6A077FC-9C2A-4893-B945-CCD798C315CE}" destId="{E6D005FA-8D33-40D8-98CF-173C6265F216}" srcOrd="1" destOrd="0" parTransId="{CE98A859-F3A7-4B09-A27A-2C37822CF4FC}" sibTransId="{1F4D6AEC-9A91-40A8-B772-DE738F90298A}"/>
    <dgm:cxn modelId="{DE6862A3-DD55-47AB-98CD-EA2E460E2568}" srcId="{D6A077FC-9C2A-4893-B945-CCD798C315CE}" destId="{92150272-F7D0-4514-A473-420525C8294B}" srcOrd="0" destOrd="0" parTransId="{C5E5D873-7179-4F76-8E83-42737003EC0C}" sibTransId="{57A669CD-C44B-4BE3-ACDA-2AC320CBCDAD}"/>
    <dgm:cxn modelId="{70A5F3A6-A54C-45F1-83D0-D26A16EB875A}" type="presOf" srcId="{0E431D56-2DDA-4864-A013-9B2BCB850845}" destId="{A1B5C016-069C-4492-8D64-3478690BA50B}" srcOrd="0" destOrd="0" presId="urn:microsoft.com/office/officeart/2008/layout/LinedList"/>
    <dgm:cxn modelId="{9752E1A7-AA25-4C69-B2EB-1A373CB6521A}" type="presOf" srcId="{53B4022C-C4D4-41D3-B110-F1E86ACCF2C8}" destId="{26ABD8F0-98B2-44DD-9769-659A879ABCD5}" srcOrd="0" destOrd="0" presId="urn:microsoft.com/office/officeart/2008/layout/LinedList"/>
    <dgm:cxn modelId="{5EAB85B9-F03E-40C1-A433-AA0BFC6201FF}" type="presOf" srcId="{A8B57D1B-D317-4955-A09E-31E09C0A927E}" destId="{B4D73909-6EE6-474D-8D3F-9C70B3377B82}" srcOrd="0" destOrd="0" presId="urn:microsoft.com/office/officeart/2008/layout/LinedList"/>
    <dgm:cxn modelId="{978A11CF-A33F-4285-B9A6-C95655E06EC6}" srcId="{D6A077FC-9C2A-4893-B945-CCD798C315CE}" destId="{796F49CC-F50D-4910-A162-CAA9580EACCA}" srcOrd="3" destOrd="0" parTransId="{55040901-3180-40C3-9EA0-EE7888D21D9A}" sibTransId="{1CF55CC6-9753-4A0E-9626-1DB428F6D520}"/>
    <dgm:cxn modelId="{0C4C19D2-0DFE-4CAF-81E5-36D332B6D61F}" srcId="{D6A077FC-9C2A-4893-B945-CCD798C315CE}" destId="{A8B57D1B-D317-4955-A09E-31E09C0A927E}" srcOrd="8" destOrd="0" parTransId="{2758BAE7-493B-447C-ADB5-C1A10D0DA45B}" sibTransId="{0CCF6133-C143-4772-9874-405CA38E09CA}"/>
    <dgm:cxn modelId="{C43F35D2-1993-41F4-B355-1D2319F2E06E}" srcId="{D6A077FC-9C2A-4893-B945-CCD798C315CE}" destId="{FE039B66-39DB-4FFD-8ED2-E50A18B5712F}" srcOrd="6" destOrd="0" parTransId="{7319AE8E-BD2E-4437-9690-19ACBFCC70DF}" sibTransId="{6A430C83-DDFB-45E7-ADB6-4861509AE39B}"/>
    <dgm:cxn modelId="{CE705CD8-1B1B-4A2F-86F4-FFFB4CC33DF3}" srcId="{D6A077FC-9C2A-4893-B945-CCD798C315CE}" destId="{53B4022C-C4D4-41D3-B110-F1E86ACCF2C8}" srcOrd="2" destOrd="0" parTransId="{2ED33BE5-2894-4F3C-9F8E-E021F438501B}" sibTransId="{EB50FC4B-E026-456D-BD83-8D0449FE5083}"/>
    <dgm:cxn modelId="{9F2DE6DD-A1D8-4010-A076-243BCFF26A19}" type="presOf" srcId="{92150272-F7D0-4514-A473-420525C8294B}" destId="{1E922199-928D-4E33-B686-138C9D237FCD}" srcOrd="0" destOrd="0" presId="urn:microsoft.com/office/officeart/2008/layout/LinedList"/>
    <dgm:cxn modelId="{F3B651E4-73A9-4E59-8BB6-0B75E57754D6}" srcId="{92150272-F7D0-4514-A473-420525C8294B}" destId="{84DCB6C1-93B5-4301-A003-E7424538CF70}" srcOrd="0" destOrd="0" parTransId="{AA890FC4-1B5F-461A-99D3-2BA821CF8047}" sibTransId="{FC3E86F2-A75C-4D03-B0DE-C414419F8E2A}"/>
    <dgm:cxn modelId="{18C17EE5-8A74-4E90-9C11-B26CA66266C6}" type="presOf" srcId="{01E6C304-D040-4086-8E8A-62CD933239E5}" destId="{1A5CEEA9-F535-4163-8EED-F3253DE890CC}" srcOrd="0" destOrd="0" presId="urn:microsoft.com/office/officeart/2008/layout/LinedList"/>
    <dgm:cxn modelId="{60650068-37CB-445A-89BC-E78A5310AAD7}" type="presParOf" srcId="{5A0E9713-2369-4491-B515-436694351AA5}" destId="{FF9D3AF9-783E-48AF-BBCC-ABF04BEEAAFA}" srcOrd="0" destOrd="0" presId="urn:microsoft.com/office/officeart/2008/layout/LinedList"/>
    <dgm:cxn modelId="{D835618B-96FF-4BCF-9D71-562DC3A41C6B}" type="presParOf" srcId="{5A0E9713-2369-4491-B515-436694351AA5}" destId="{DC94A56C-5F9D-40C8-8C4F-F089AB840C0A}" srcOrd="1" destOrd="0" presId="urn:microsoft.com/office/officeart/2008/layout/LinedList"/>
    <dgm:cxn modelId="{9CD687FE-B61E-44D2-A417-B84666CDBC06}" type="presParOf" srcId="{DC94A56C-5F9D-40C8-8C4F-F089AB840C0A}" destId="{1E922199-928D-4E33-B686-138C9D237FCD}" srcOrd="0" destOrd="0" presId="urn:microsoft.com/office/officeart/2008/layout/LinedList"/>
    <dgm:cxn modelId="{10BCE9FA-8BB1-4110-B36E-0AFE60D65607}" type="presParOf" srcId="{DC94A56C-5F9D-40C8-8C4F-F089AB840C0A}" destId="{3B211DD5-0C68-4E27-B7EE-ED1D9B3550B5}" srcOrd="1" destOrd="0" presId="urn:microsoft.com/office/officeart/2008/layout/LinedList"/>
    <dgm:cxn modelId="{6838B74E-F10C-4B3A-9B06-E84B35DB5966}" type="presParOf" srcId="{3B211DD5-0C68-4E27-B7EE-ED1D9B3550B5}" destId="{EFFE6BAE-D1E1-4FB8-8487-BC2594C5DC49}" srcOrd="0" destOrd="0" presId="urn:microsoft.com/office/officeart/2008/layout/LinedList"/>
    <dgm:cxn modelId="{8CAF5E76-F8C2-4DED-A684-38CE071DC84A}" type="presParOf" srcId="{3B211DD5-0C68-4E27-B7EE-ED1D9B3550B5}" destId="{8B2B5417-C211-4B3F-9EFB-BF6190692813}" srcOrd="1" destOrd="0" presId="urn:microsoft.com/office/officeart/2008/layout/LinedList"/>
    <dgm:cxn modelId="{6AD0914D-77C5-4B33-BBA6-3D1262DB4793}" type="presParOf" srcId="{8B2B5417-C211-4B3F-9EFB-BF6190692813}" destId="{D8FC8B91-81EB-40DC-B818-D99C25AF2EB4}" srcOrd="0" destOrd="0" presId="urn:microsoft.com/office/officeart/2008/layout/LinedList"/>
    <dgm:cxn modelId="{0E51FC02-1AD1-4915-AD6A-A988CEB8F404}" type="presParOf" srcId="{8B2B5417-C211-4B3F-9EFB-BF6190692813}" destId="{64AF3B2B-D951-44EA-93FD-54B796DA5A33}" srcOrd="1" destOrd="0" presId="urn:microsoft.com/office/officeart/2008/layout/LinedList"/>
    <dgm:cxn modelId="{19EF3000-9916-4941-9E5B-B183CF6D82C0}" type="presParOf" srcId="{8B2B5417-C211-4B3F-9EFB-BF6190692813}" destId="{6250FF7B-17C8-4179-9683-78E90AAE2744}" srcOrd="2" destOrd="0" presId="urn:microsoft.com/office/officeart/2008/layout/LinedList"/>
    <dgm:cxn modelId="{D1548F4C-D40A-40EA-8F46-181AFDFFAD67}" type="presParOf" srcId="{3B211DD5-0C68-4E27-B7EE-ED1D9B3550B5}" destId="{F9685C76-A61D-4F84-9BC1-DC3B0ECBF52B}" srcOrd="2" destOrd="0" presId="urn:microsoft.com/office/officeart/2008/layout/LinedList"/>
    <dgm:cxn modelId="{84A3173B-2E3F-47FC-B5F7-7493198C3876}" type="presParOf" srcId="{3B211DD5-0C68-4E27-B7EE-ED1D9B3550B5}" destId="{257FB503-0CC8-4F64-AFA3-2591AA13AA36}" srcOrd="3" destOrd="0" presId="urn:microsoft.com/office/officeart/2008/layout/LinedList"/>
    <dgm:cxn modelId="{1B7C4DB8-152B-4F54-8CA0-204CF3296FB0}" type="presParOf" srcId="{5A0E9713-2369-4491-B515-436694351AA5}" destId="{5F09CB5A-AF08-4324-9AF4-7D6F85F618E6}" srcOrd="2" destOrd="0" presId="urn:microsoft.com/office/officeart/2008/layout/LinedList"/>
    <dgm:cxn modelId="{55CE46BB-90F1-420F-A5EB-94A39E315066}" type="presParOf" srcId="{5A0E9713-2369-4491-B515-436694351AA5}" destId="{EED145F8-5C8A-44BE-97B2-575AA3CAE7C5}" srcOrd="3" destOrd="0" presId="urn:microsoft.com/office/officeart/2008/layout/LinedList"/>
    <dgm:cxn modelId="{1C43C9F9-A492-4F02-9000-BDA4F009C128}" type="presParOf" srcId="{EED145F8-5C8A-44BE-97B2-575AA3CAE7C5}" destId="{6A947075-F29A-40F9-8DA0-2BC79A72D60F}" srcOrd="0" destOrd="0" presId="urn:microsoft.com/office/officeart/2008/layout/LinedList"/>
    <dgm:cxn modelId="{838E08B9-74E1-442F-B053-1529C6AF728E}" type="presParOf" srcId="{EED145F8-5C8A-44BE-97B2-575AA3CAE7C5}" destId="{EFBD0D8B-545E-44F9-BBF8-22B110D5981E}" srcOrd="1" destOrd="0" presId="urn:microsoft.com/office/officeart/2008/layout/LinedList"/>
    <dgm:cxn modelId="{64A826A7-A513-44E0-8F2B-428D68FBE433}" type="presParOf" srcId="{5A0E9713-2369-4491-B515-436694351AA5}" destId="{F923F19B-55E0-451B-A29C-F87EFE22D480}" srcOrd="4" destOrd="0" presId="urn:microsoft.com/office/officeart/2008/layout/LinedList"/>
    <dgm:cxn modelId="{F197116D-38E2-4984-93E1-FE7209C7737A}" type="presParOf" srcId="{5A0E9713-2369-4491-B515-436694351AA5}" destId="{42B22E70-557B-4EE6-8563-BD70FAB9875A}" srcOrd="5" destOrd="0" presId="urn:microsoft.com/office/officeart/2008/layout/LinedList"/>
    <dgm:cxn modelId="{EBAEB832-EBC4-4122-BBD1-5A5513DBE718}" type="presParOf" srcId="{42B22E70-557B-4EE6-8563-BD70FAB9875A}" destId="{26ABD8F0-98B2-44DD-9769-659A879ABCD5}" srcOrd="0" destOrd="0" presId="urn:microsoft.com/office/officeart/2008/layout/LinedList"/>
    <dgm:cxn modelId="{D90E0BC9-A2AB-455A-878F-65578D03CF8C}" type="presParOf" srcId="{42B22E70-557B-4EE6-8563-BD70FAB9875A}" destId="{C16F1774-A901-493C-B670-9021CF09D7AA}" srcOrd="1" destOrd="0" presId="urn:microsoft.com/office/officeart/2008/layout/LinedList"/>
    <dgm:cxn modelId="{078C9A86-D226-4718-81B7-7A076FEDD31E}" type="presParOf" srcId="{5A0E9713-2369-4491-B515-436694351AA5}" destId="{9F127AEA-1666-4120-9E14-E7597642DE0B}" srcOrd="6" destOrd="0" presId="urn:microsoft.com/office/officeart/2008/layout/LinedList"/>
    <dgm:cxn modelId="{D82842C4-32B9-4CE7-872C-2A68455B3D20}" type="presParOf" srcId="{5A0E9713-2369-4491-B515-436694351AA5}" destId="{DEFAAFF7-459D-4364-8FE8-D49AF407B3B0}" srcOrd="7" destOrd="0" presId="urn:microsoft.com/office/officeart/2008/layout/LinedList"/>
    <dgm:cxn modelId="{A62F05FB-9F0D-4B90-BA35-7424F2908FB5}" type="presParOf" srcId="{DEFAAFF7-459D-4364-8FE8-D49AF407B3B0}" destId="{932D9B9D-7D98-4F20-B4EF-A7867AD81F76}" srcOrd="0" destOrd="0" presId="urn:microsoft.com/office/officeart/2008/layout/LinedList"/>
    <dgm:cxn modelId="{E0EE9949-6E5B-4312-8732-76E311ED3CA2}" type="presParOf" srcId="{DEFAAFF7-459D-4364-8FE8-D49AF407B3B0}" destId="{D7DDE283-11B5-4427-B0B4-95DD5B4295F2}" srcOrd="1" destOrd="0" presId="urn:microsoft.com/office/officeart/2008/layout/LinedList"/>
    <dgm:cxn modelId="{8EBC077D-3C01-484E-A8C8-DF36AF5C744E}" type="presParOf" srcId="{5A0E9713-2369-4491-B515-436694351AA5}" destId="{790B1CD0-8868-43D9-AB79-FA953980FABC}" srcOrd="8" destOrd="0" presId="urn:microsoft.com/office/officeart/2008/layout/LinedList"/>
    <dgm:cxn modelId="{C5FEA5C9-A3C1-4C5A-9550-CB87D5307263}" type="presParOf" srcId="{5A0E9713-2369-4491-B515-436694351AA5}" destId="{0AB4AF21-88BA-4081-ACD7-7050FE8D6387}" srcOrd="9" destOrd="0" presId="urn:microsoft.com/office/officeart/2008/layout/LinedList"/>
    <dgm:cxn modelId="{2CCD0733-1E89-4CAB-AAB4-5E3CD77DC1EA}" type="presParOf" srcId="{0AB4AF21-88BA-4081-ACD7-7050FE8D6387}" destId="{FEC5EE8A-C547-4326-AD19-38A2A095EC34}" srcOrd="0" destOrd="0" presId="urn:microsoft.com/office/officeart/2008/layout/LinedList"/>
    <dgm:cxn modelId="{2082C703-CE8D-4709-B862-D3C22D4D460F}" type="presParOf" srcId="{0AB4AF21-88BA-4081-ACD7-7050FE8D6387}" destId="{1FA935FA-C76B-4B63-8F54-06D339A79C7D}" srcOrd="1" destOrd="0" presId="urn:microsoft.com/office/officeart/2008/layout/LinedList"/>
    <dgm:cxn modelId="{2613C3DF-8690-40A5-80C7-E75900571A0E}" type="presParOf" srcId="{5A0E9713-2369-4491-B515-436694351AA5}" destId="{B53603E7-5748-42E0-A062-847062A4D6E1}" srcOrd="10" destOrd="0" presId="urn:microsoft.com/office/officeart/2008/layout/LinedList"/>
    <dgm:cxn modelId="{7FA2B863-6051-443E-B30A-75FDE40396C9}" type="presParOf" srcId="{5A0E9713-2369-4491-B515-436694351AA5}" destId="{B3E8D91A-C180-4CC0-8764-45D2D5F331DB}" srcOrd="11" destOrd="0" presId="urn:microsoft.com/office/officeart/2008/layout/LinedList"/>
    <dgm:cxn modelId="{8AED9196-2EB7-45AA-88E6-70A72F244C5B}" type="presParOf" srcId="{B3E8D91A-C180-4CC0-8764-45D2D5F331DB}" destId="{31E9F0C8-8210-42B4-9C77-14AEA23417A2}" srcOrd="0" destOrd="0" presId="urn:microsoft.com/office/officeart/2008/layout/LinedList"/>
    <dgm:cxn modelId="{654CA2CF-74F2-42B4-8FD6-56BC77210D4A}" type="presParOf" srcId="{B3E8D91A-C180-4CC0-8764-45D2D5F331DB}" destId="{A5422CFF-1498-44B5-8943-33F80F9B3A66}" srcOrd="1" destOrd="0" presId="urn:microsoft.com/office/officeart/2008/layout/LinedList"/>
    <dgm:cxn modelId="{6B290983-5A92-4602-A50A-B7BFFAF571F1}" type="presParOf" srcId="{A5422CFF-1498-44B5-8943-33F80F9B3A66}" destId="{27DCA09E-4937-4FD7-B8FA-F8222D5E9992}" srcOrd="0" destOrd="0" presId="urn:microsoft.com/office/officeart/2008/layout/LinedList"/>
    <dgm:cxn modelId="{F7003547-EDA2-4987-9F16-7A44C503E389}" type="presParOf" srcId="{A5422CFF-1498-44B5-8943-33F80F9B3A66}" destId="{EBC5FF2F-8F83-49DD-8FA7-A7333B0BCBD1}" srcOrd="1" destOrd="0" presId="urn:microsoft.com/office/officeart/2008/layout/LinedList"/>
    <dgm:cxn modelId="{433257E5-3896-45F2-AF09-04EF038225B0}" type="presParOf" srcId="{EBC5FF2F-8F83-49DD-8FA7-A7333B0BCBD1}" destId="{04AD8318-FF19-4CE0-BBEE-AAA169B0E086}" srcOrd="0" destOrd="0" presId="urn:microsoft.com/office/officeart/2008/layout/LinedList"/>
    <dgm:cxn modelId="{853D47D7-38DE-405D-9468-D75F9BC6558B}" type="presParOf" srcId="{EBC5FF2F-8F83-49DD-8FA7-A7333B0BCBD1}" destId="{6EAC3F70-FE9E-48E9-B908-6E88C8F7A398}" srcOrd="1" destOrd="0" presId="urn:microsoft.com/office/officeart/2008/layout/LinedList"/>
    <dgm:cxn modelId="{68144F0A-5FBB-40CB-8322-5A36C1BC812B}" type="presParOf" srcId="{EBC5FF2F-8F83-49DD-8FA7-A7333B0BCBD1}" destId="{05D5328A-35F3-4F10-9E54-E515A6773E42}" srcOrd="2" destOrd="0" presId="urn:microsoft.com/office/officeart/2008/layout/LinedList"/>
    <dgm:cxn modelId="{C8312C8E-AC38-4FDB-97AA-61A08BE4557E}" type="presParOf" srcId="{A5422CFF-1498-44B5-8943-33F80F9B3A66}" destId="{935B3777-2112-4687-ACB2-3687A178214B}" srcOrd="2" destOrd="0" presId="urn:microsoft.com/office/officeart/2008/layout/LinedList"/>
    <dgm:cxn modelId="{2A878F03-CD6F-4354-8371-392EB8BF89D7}" type="presParOf" srcId="{A5422CFF-1498-44B5-8943-33F80F9B3A66}" destId="{F3BB33AD-4177-484A-AEF9-3E246C33593D}" srcOrd="3" destOrd="0" presId="urn:microsoft.com/office/officeart/2008/layout/LinedList"/>
    <dgm:cxn modelId="{078DB265-2C8A-4FA7-9998-6843632A1961}" type="presParOf" srcId="{A5422CFF-1498-44B5-8943-33F80F9B3A66}" destId="{E551B534-A099-46AD-8DB5-58655A241AE0}" srcOrd="4" destOrd="0" presId="urn:microsoft.com/office/officeart/2008/layout/LinedList"/>
    <dgm:cxn modelId="{7BE89316-0C5E-4E2D-9BA8-A27A7DE16A38}" type="presParOf" srcId="{E551B534-A099-46AD-8DB5-58655A241AE0}" destId="{1185EDC8-BB85-40B0-A7CC-1955C861FC68}" srcOrd="0" destOrd="0" presId="urn:microsoft.com/office/officeart/2008/layout/LinedList"/>
    <dgm:cxn modelId="{313D4C26-460C-45E6-A023-931085B41A9B}" type="presParOf" srcId="{E551B534-A099-46AD-8DB5-58655A241AE0}" destId="{A1B5C016-069C-4492-8D64-3478690BA50B}" srcOrd="1" destOrd="0" presId="urn:microsoft.com/office/officeart/2008/layout/LinedList"/>
    <dgm:cxn modelId="{ECE5DB32-920B-4BBB-A46A-B58D638ABBCC}" type="presParOf" srcId="{E551B534-A099-46AD-8DB5-58655A241AE0}" destId="{35B86137-4722-4B47-8EE4-09809AD4B57A}" srcOrd="2" destOrd="0" presId="urn:microsoft.com/office/officeart/2008/layout/LinedList"/>
    <dgm:cxn modelId="{CFC59299-5B66-4839-9CBD-5FAA24F29883}" type="presParOf" srcId="{A5422CFF-1498-44B5-8943-33F80F9B3A66}" destId="{410401FA-58ED-483F-B29B-826C25988990}" srcOrd="5" destOrd="0" presId="urn:microsoft.com/office/officeart/2008/layout/LinedList"/>
    <dgm:cxn modelId="{5E8D7EC9-5F90-4F35-80A4-34771B5C48E7}" type="presParOf" srcId="{A5422CFF-1498-44B5-8943-33F80F9B3A66}" destId="{C3F2F01B-7E3D-4B6D-BAF5-46160BA974FC}" srcOrd="6" destOrd="0" presId="urn:microsoft.com/office/officeart/2008/layout/LinedList"/>
    <dgm:cxn modelId="{E51963FE-7480-4E90-8DEB-D4CBB3B1495B}" type="presParOf" srcId="{A5422CFF-1498-44B5-8943-33F80F9B3A66}" destId="{AD14CA45-E0EB-4176-A827-9B156997AD2B}" srcOrd="7" destOrd="0" presId="urn:microsoft.com/office/officeart/2008/layout/LinedList"/>
    <dgm:cxn modelId="{A047E124-A5AD-4084-B045-F5DB16953438}" type="presParOf" srcId="{AD14CA45-E0EB-4176-A827-9B156997AD2B}" destId="{13151199-2E41-415B-8872-6488B27E6309}" srcOrd="0" destOrd="0" presId="urn:microsoft.com/office/officeart/2008/layout/LinedList"/>
    <dgm:cxn modelId="{FDA7DED8-C9DE-4334-9E28-B5ACA491DB88}" type="presParOf" srcId="{AD14CA45-E0EB-4176-A827-9B156997AD2B}" destId="{D87CB194-C369-4E04-937B-BE9137F27840}" srcOrd="1" destOrd="0" presId="urn:microsoft.com/office/officeart/2008/layout/LinedList"/>
    <dgm:cxn modelId="{361A792D-05D1-4CE7-ABEA-CCC9DAF5A7FA}" type="presParOf" srcId="{AD14CA45-E0EB-4176-A827-9B156997AD2B}" destId="{EF285DB5-E5F1-4235-80E2-B2454F5C8228}" srcOrd="2" destOrd="0" presId="urn:microsoft.com/office/officeart/2008/layout/LinedList"/>
    <dgm:cxn modelId="{0AE0FCF7-7CC4-4EF2-8B54-1CB399EAB8C5}" type="presParOf" srcId="{A5422CFF-1498-44B5-8943-33F80F9B3A66}" destId="{726BF7FF-203B-49F3-9B66-596F1EC16D5F}" srcOrd="8" destOrd="0" presId="urn:microsoft.com/office/officeart/2008/layout/LinedList"/>
    <dgm:cxn modelId="{8EF9193C-3060-4152-9174-D0338B9F3C4A}" type="presParOf" srcId="{A5422CFF-1498-44B5-8943-33F80F9B3A66}" destId="{DD3E3D1E-EC67-4F0E-B8C8-9347FE9F7E29}" srcOrd="9" destOrd="0" presId="urn:microsoft.com/office/officeart/2008/layout/LinedList"/>
    <dgm:cxn modelId="{8AA22515-DF1F-4328-995D-A38A1613579E}" type="presParOf" srcId="{5A0E9713-2369-4491-B515-436694351AA5}" destId="{6D445C86-92D8-4CFD-B4C7-49E94A48513B}" srcOrd="12" destOrd="0" presId="urn:microsoft.com/office/officeart/2008/layout/LinedList"/>
    <dgm:cxn modelId="{61681F7E-FEE8-4C51-901B-61019C750000}" type="presParOf" srcId="{5A0E9713-2369-4491-B515-436694351AA5}" destId="{281C110F-FD7D-4F2B-8306-1FB16CCD08E9}" srcOrd="13" destOrd="0" presId="urn:microsoft.com/office/officeart/2008/layout/LinedList"/>
    <dgm:cxn modelId="{A23EB9B1-5AFA-440B-BE35-E89E1480BB1E}" type="presParOf" srcId="{281C110F-FD7D-4F2B-8306-1FB16CCD08E9}" destId="{BC4D8547-C304-480D-B9E7-306C90F53914}" srcOrd="0" destOrd="0" presId="urn:microsoft.com/office/officeart/2008/layout/LinedList"/>
    <dgm:cxn modelId="{D3A20FAE-8698-4E69-8D95-A20401ECEBC4}" type="presParOf" srcId="{281C110F-FD7D-4F2B-8306-1FB16CCD08E9}" destId="{E85547FD-3248-4C12-8592-586EEBA439B0}" srcOrd="1" destOrd="0" presId="urn:microsoft.com/office/officeart/2008/layout/LinedList"/>
    <dgm:cxn modelId="{81CF7996-DC23-47FC-BD6C-001B9B302549}" type="presParOf" srcId="{5A0E9713-2369-4491-B515-436694351AA5}" destId="{261ACE51-08A8-4907-AF2C-5E5F44BA0CFF}" srcOrd="14" destOrd="0" presId="urn:microsoft.com/office/officeart/2008/layout/LinedList"/>
    <dgm:cxn modelId="{D6D260B3-DE9D-4542-895A-06ED9C7B2ADC}" type="presParOf" srcId="{5A0E9713-2369-4491-B515-436694351AA5}" destId="{413886E0-E02E-4926-80A7-EE9F339BEAF8}" srcOrd="15" destOrd="0" presId="urn:microsoft.com/office/officeart/2008/layout/LinedList"/>
    <dgm:cxn modelId="{09923495-F950-4FE6-8E2E-8E138C8A0C3E}" type="presParOf" srcId="{413886E0-E02E-4926-80A7-EE9F339BEAF8}" destId="{3D753F96-7C5B-43FF-B508-B65BBF33D273}" srcOrd="0" destOrd="0" presId="urn:microsoft.com/office/officeart/2008/layout/LinedList"/>
    <dgm:cxn modelId="{F745B05C-3967-45B2-A60A-BCA3EE41DA8F}" type="presParOf" srcId="{413886E0-E02E-4926-80A7-EE9F339BEAF8}" destId="{D6CB5E6C-C195-4BFA-AEC3-62F9D2584A6C}" srcOrd="1" destOrd="0" presId="urn:microsoft.com/office/officeart/2008/layout/LinedList"/>
    <dgm:cxn modelId="{2A010270-002A-4317-9CCC-BCC2EE602295}" type="presParOf" srcId="{D6CB5E6C-C195-4BFA-AEC3-62F9D2584A6C}" destId="{AA5F5893-4FD6-4EC2-B70C-1A5F4109611F}" srcOrd="0" destOrd="0" presId="urn:microsoft.com/office/officeart/2008/layout/LinedList"/>
    <dgm:cxn modelId="{A2780316-D31D-4CFF-AF58-E648232CC3E0}" type="presParOf" srcId="{D6CB5E6C-C195-4BFA-AEC3-62F9D2584A6C}" destId="{50E9D06D-1505-479C-8F68-316864A21570}" srcOrd="1" destOrd="0" presId="urn:microsoft.com/office/officeart/2008/layout/LinedList"/>
    <dgm:cxn modelId="{98E10D2C-4E9E-49E6-B380-DE7DED45A076}" type="presParOf" srcId="{50E9D06D-1505-479C-8F68-316864A21570}" destId="{1FA3F76A-DA66-46AA-9292-EFC0D96D9A29}" srcOrd="0" destOrd="0" presId="urn:microsoft.com/office/officeart/2008/layout/LinedList"/>
    <dgm:cxn modelId="{0E7A5F9E-87BE-44D3-A95A-3E385E46AE0C}" type="presParOf" srcId="{50E9D06D-1505-479C-8F68-316864A21570}" destId="{6807B5B0-131F-494F-819E-774C9F34A7B7}" srcOrd="1" destOrd="0" presId="urn:microsoft.com/office/officeart/2008/layout/LinedList"/>
    <dgm:cxn modelId="{85428355-8495-4A2B-86BD-50BC3F45A70B}" type="presParOf" srcId="{50E9D06D-1505-479C-8F68-316864A21570}" destId="{2FF6B96E-F6C0-438C-A4DF-B63FBF999023}" srcOrd="2" destOrd="0" presId="urn:microsoft.com/office/officeart/2008/layout/LinedList"/>
    <dgm:cxn modelId="{30E71EEE-DF1A-4484-872A-C2F79E094EBE}" type="presParOf" srcId="{D6CB5E6C-C195-4BFA-AEC3-62F9D2584A6C}" destId="{C364EFA2-05A3-4C3E-B4E4-979EC34054AD}" srcOrd="2" destOrd="0" presId="urn:microsoft.com/office/officeart/2008/layout/LinedList"/>
    <dgm:cxn modelId="{54E612EB-BFF6-4A12-ACF5-B41E8B160836}" type="presParOf" srcId="{D6CB5E6C-C195-4BFA-AEC3-62F9D2584A6C}" destId="{15415AA8-0A59-4476-906E-FBAC59CC564D}" srcOrd="3" destOrd="0" presId="urn:microsoft.com/office/officeart/2008/layout/LinedList"/>
    <dgm:cxn modelId="{5B28C789-E742-42AD-85B0-A007FAB66C87}" type="presParOf" srcId="{D6CB5E6C-C195-4BFA-AEC3-62F9D2584A6C}" destId="{C66C7EEE-4BFE-4F46-8BDD-7CDCD0AA4C51}" srcOrd="4" destOrd="0" presId="urn:microsoft.com/office/officeart/2008/layout/LinedList"/>
    <dgm:cxn modelId="{FB49FFC6-A004-46F6-9BCE-B985C10BC85E}" type="presParOf" srcId="{C66C7EEE-4BFE-4F46-8BDD-7CDCD0AA4C51}" destId="{2BF15151-5B3E-4BDA-A74B-408F4313D04E}" srcOrd="0" destOrd="0" presId="urn:microsoft.com/office/officeart/2008/layout/LinedList"/>
    <dgm:cxn modelId="{F26AB196-946D-4ECD-881C-BF66B20EDFD5}" type="presParOf" srcId="{C66C7EEE-4BFE-4F46-8BDD-7CDCD0AA4C51}" destId="{1A5CEEA9-F535-4163-8EED-F3253DE890CC}" srcOrd="1" destOrd="0" presId="urn:microsoft.com/office/officeart/2008/layout/LinedList"/>
    <dgm:cxn modelId="{9410B918-4A25-4DFE-980B-1679F6B74E13}" type="presParOf" srcId="{C66C7EEE-4BFE-4F46-8BDD-7CDCD0AA4C51}" destId="{99C3C9B3-3450-481B-90FB-AE80F87AF531}" srcOrd="2" destOrd="0" presId="urn:microsoft.com/office/officeart/2008/layout/LinedList"/>
    <dgm:cxn modelId="{073CB810-5EB9-4C2D-8569-C8D7AE29A543}" type="presParOf" srcId="{D6CB5E6C-C195-4BFA-AEC3-62F9D2584A6C}" destId="{CF79D7C4-C28B-4C3B-9766-AF917820AD37}" srcOrd="5" destOrd="0" presId="urn:microsoft.com/office/officeart/2008/layout/LinedList"/>
    <dgm:cxn modelId="{F0FD5BAD-8D0B-4634-A59A-DEAD8681260A}" type="presParOf" srcId="{D6CB5E6C-C195-4BFA-AEC3-62F9D2584A6C}" destId="{052D1C61-5C80-431D-93AC-68C682A55298}" srcOrd="6" destOrd="0" presId="urn:microsoft.com/office/officeart/2008/layout/LinedList"/>
    <dgm:cxn modelId="{DA508E8F-8AAE-4E37-9D37-198A8B6CCDA9}" type="presParOf" srcId="{5A0E9713-2369-4491-B515-436694351AA5}" destId="{E0BA388A-62A4-43D5-AB76-16F291956B0A}" srcOrd="16" destOrd="0" presId="urn:microsoft.com/office/officeart/2008/layout/LinedList"/>
    <dgm:cxn modelId="{FE7E7F36-3E1F-4F4C-AD53-66641D38A363}" type="presParOf" srcId="{5A0E9713-2369-4491-B515-436694351AA5}" destId="{89A0B741-D00F-4D93-9849-EBB705D05B71}" srcOrd="17" destOrd="0" presId="urn:microsoft.com/office/officeart/2008/layout/LinedList"/>
    <dgm:cxn modelId="{3B93286F-5F45-4E10-8729-998BE33D741F}" type="presParOf" srcId="{89A0B741-D00F-4D93-9849-EBB705D05B71}" destId="{B4D73909-6EE6-474D-8D3F-9C70B3377B82}" srcOrd="0" destOrd="0" presId="urn:microsoft.com/office/officeart/2008/layout/LinedList"/>
    <dgm:cxn modelId="{0272290C-DBDB-4B1F-B77B-1C70D263DFC3}" type="presParOf" srcId="{89A0B741-D00F-4D93-9849-EBB705D05B71}" destId="{0DD6C038-DD51-4A03-8964-EC15B33B7A24}"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33C364-6D64-47AA-9F2C-7458314142B8}">
      <dsp:nvSpPr>
        <dsp:cNvPr id="0" name=""/>
        <dsp:cNvSpPr/>
      </dsp:nvSpPr>
      <dsp:spPr>
        <a:xfrm>
          <a:off x="0" y="237172"/>
          <a:ext cx="10058399" cy="647595"/>
        </a:xfrm>
        <a:prstGeom prst="roundRect">
          <a:avLst/>
        </a:prstGeom>
        <a:no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fr-CH" sz="2700" kern="1200" dirty="0" err="1"/>
            <a:t>FridgeToPlate</a:t>
          </a:r>
          <a:r>
            <a:rPr lang="fr-CH" sz="2700" kern="1200" dirty="0"/>
            <a:t>, une application qui permet de : </a:t>
          </a:r>
        </a:p>
      </dsp:txBody>
      <dsp:txXfrm>
        <a:off x="31613" y="268785"/>
        <a:ext cx="9995173" cy="584369"/>
      </dsp:txXfrm>
    </dsp:sp>
    <dsp:sp modelId="{2942FA28-4959-4B33-95F8-00FAB778B2AB}">
      <dsp:nvSpPr>
        <dsp:cNvPr id="0" name=""/>
        <dsp:cNvSpPr/>
      </dsp:nvSpPr>
      <dsp:spPr>
        <a:xfrm>
          <a:off x="0" y="962527"/>
          <a:ext cx="10058399" cy="647595"/>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fr-CH" sz="2700" kern="1200" dirty="0"/>
            <a:t>Trouver les recettes adéquates en fonction du contenu de son frigo</a:t>
          </a:r>
        </a:p>
      </dsp:txBody>
      <dsp:txXfrm>
        <a:off x="31613" y="994140"/>
        <a:ext cx="9995173" cy="584369"/>
      </dsp:txXfrm>
    </dsp:sp>
    <dsp:sp modelId="{31B8A639-1FA9-4C35-8F95-9386C1C8EE92}">
      <dsp:nvSpPr>
        <dsp:cNvPr id="0" name=""/>
        <dsp:cNvSpPr/>
      </dsp:nvSpPr>
      <dsp:spPr>
        <a:xfrm>
          <a:off x="0" y="1687882"/>
          <a:ext cx="10058399" cy="647595"/>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fr-CH" sz="2700" kern="1200"/>
            <a:t>Créer une liste de courses en fonction de ses recettes hebdomadaires</a:t>
          </a:r>
        </a:p>
      </dsp:txBody>
      <dsp:txXfrm>
        <a:off x="31613" y="1719495"/>
        <a:ext cx="9995173" cy="584369"/>
      </dsp:txXfrm>
    </dsp:sp>
    <dsp:sp modelId="{86D72B5A-18E6-410C-A9E8-1CB6B0350E74}">
      <dsp:nvSpPr>
        <dsp:cNvPr id="0" name=""/>
        <dsp:cNvSpPr/>
      </dsp:nvSpPr>
      <dsp:spPr>
        <a:xfrm>
          <a:off x="0" y="2413237"/>
          <a:ext cx="10058399" cy="647595"/>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fr-CH" sz="2700" kern="1200"/>
            <a:t>Gérer le contenu de son frigo de façon intelligente</a:t>
          </a:r>
        </a:p>
      </dsp:txBody>
      <dsp:txXfrm>
        <a:off x="31613" y="2444850"/>
        <a:ext cx="9995173" cy="584369"/>
      </dsp:txXfrm>
    </dsp:sp>
    <dsp:sp modelId="{65E8A771-086F-4AE3-8377-B51D45B2C990}">
      <dsp:nvSpPr>
        <dsp:cNvPr id="0" name=""/>
        <dsp:cNvSpPr/>
      </dsp:nvSpPr>
      <dsp:spPr>
        <a:xfrm>
          <a:off x="0" y="3138592"/>
          <a:ext cx="10058399" cy="647595"/>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fr-CH" sz="2700" kern="1200"/>
            <a:t>Publier et partager ses recettes avec la communauté</a:t>
          </a:r>
        </a:p>
      </dsp:txBody>
      <dsp:txXfrm>
        <a:off x="31613" y="3170205"/>
        <a:ext cx="9995173" cy="58436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2AE08B-6944-4F94-8986-8AC5512EC54C}">
      <dsp:nvSpPr>
        <dsp:cNvPr id="0" name=""/>
        <dsp:cNvSpPr/>
      </dsp:nvSpPr>
      <dsp:spPr>
        <a:xfrm>
          <a:off x="0" y="26774"/>
          <a:ext cx="10058399" cy="623610"/>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fr-CH" sz="2600" kern="1200"/>
            <a:t>Résultats des analyses</a:t>
          </a:r>
        </a:p>
      </dsp:txBody>
      <dsp:txXfrm>
        <a:off x="30442" y="57216"/>
        <a:ext cx="9997515" cy="562726"/>
      </dsp:txXfrm>
    </dsp:sp>
    <dsp:sp modelId="{34458800-4FAC-42CF-8406-5D36B399C2DF}">
      <dsp:nvSpPr>
        <dsp:cNvPr id="0" name=""/>
        <dsp:cNvSpPr/>
      </dsp:nvSpPr>
      <dsp:spPr>
        <a:xfrm>
          <a:off x="0" y="650384"/>
          <a:ext cx="10058399"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fr-CH" sz="2000" kern="1200" dirty="0"/>
            <a:t>Spécifications fonctionnelles</a:t>
          </a:r>
        </a:p>
        <a:p>
          <a:pPr marL="228600" lvl="1" indent="-228600" algn="l" defTabSz="889000">
            <a:lnSpc>
              <a:spcPct val="90000"/>
            </a:lnSpc>
            <a:spcBef>
              <a:spcPct val="0"/>
            </a:spcBef>
            <a:spcAft>
              <a:spcPct val="20000"/>
            </a:spcAft>
            <a:buChar char="•"/>
          </a:pPr>
          <a:r>
            <a:rPr lang="fr-CH" sz="2000" kern="1200"/>
            <a:t>User-stories</a:t>
          </a:r>
          <a:endParaRPr lang="fr-CH" sz="2000" kern="1200" dirty="0"/>
        </a:p>
        <a:p>
          <a:pPr marL="228600" lvl="1" indent="-228600" algn="l" defTabSz="889000">
            <a:lnSpc>
              <a:spcPct val="90000"/>
            </a:lnSpc>
            <a:spcBef>
              <a:spcPct val="0"/>
            </a:spcBef>
            <a:spcAft>
              <a:spcPct val="20000"/>
            </a:spcAft>
            <a:buChar char="•"/>
          </a:pPr>
          <a:r>
            <a:rPr lang="fr-CH" sz="2000" kern="1200" dirty="0" err="1"/>
            <a:t>StoryBoards</a:t>
          </a:r>
          <a:endParaRPr lang="fr-CH" sz="2000" kern="1200" dirty="0"/>
        </a:p>
      </dsp:txBody>
      <dsp:txXfrm>
        <a:off x="0" y="650384"/>
        <a:ext cx="10058399" cy="1049490"/>
      </dsp:txXfrm>
    </dsp:sp>
    <dsp:sp modelId="{1E05812C-123B-4981-8753-C52D6268F496}">
      <dsp:nvSpPr>
        <dsp:cNvPr id="0" name=""/>
        <dsp:cNvSpPr/>
      </dsp:nvSpPr>
      <dsp:spPr>
        <a:xfrm>
          <a:off x="0" y="1699875"/>
          <a:ext cx="10058399" cy="623610"/>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fr-CH" sz="2600" kern="1200" dirty="0"/>
            <a:t>Sujets techniques</a:t>
          </a:r>
        </a:p>
      </dsp:txBody>
      <dsp:txXfrm>
        <a:off x="30442" y="1730317"/>
        <a:ext cx="9997515" cy="562726"/>
      </dsp:txXfrm>
    </dsp:sp>
    <dsp:sp modelId="{AA208959-9A52-4F6B-94F4-5D44997C26E9}">
      <dsp:nvSpPr>
        <dsp:cNvPr id="0" name=""/>
        <dsp:cNvSpPr/>
      </dsp:nvSpPr>
      <dsp:spPr>
        <a:xfrm>
          <a:off x="0" y="2323485"/>
          <a:ext cx="10058399"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fr-CH" sz="2000" kern="1200" dirty="0"/>
            <a:t>Outils et réalisations techniques</a:t>
          </a:r>
        </a:p>
        <a:p>
          <a:pPr marL="228600" lvl="1" indent="-228600" algn="l" defTabSz="889000">
            <a:lnSpc>
              <a:spcPct val="90000"/>
            </a:lnSpc>
            <a:spcBef>
              <a:spcPct val="0"/>
            </a:spcBef>
            <a:spcAft>
              <a:spcPct val="20000"/>
            </a:spcAft>
            <a:buChar char="•"/>
          </a:pPr>
          <a:r>
            <a:rPr lang="fr-CH" sz="2000" kern="1200" dirty="0"/>
            <a:t>Architecture</a:t>
          </a:r>
        </a:p>
        <a:p>
          <a:pPr marL="228600" lvl="1" indent="-228600" algn="l" defTabSz="889000">
            <a:lnSpc>
              <a:spcPct val="90000"/>
            </a:lnSpc>
            <a:spcBef>
              <a:spcPct val="0"/>
            </a:spcBef>
            <a:spcAft>
              <a:spcPct val="20000"/>
            </a:spcAft>
            <a:buChar char="•"/>
          </a:pPr>
          <a:r>
            <a:rPr lang="fr-CH" sz="2000" kern="1200" dirty="0"/>
            <a:t>Spécification non-fonctionnelles</a:t>
          </a:r>
        </a:p>
      </dsp:txBody>
      <dsp:txXfrm>
        <a:off x="0" y="2323485"/>
        <a:ext cx="10058399" cy="1049490"/>
      </dsp:txXfrm>
    </dsp:sp>
    <dsp:sp modelId="{084CEAB9-9693-4C52-AA7A-58C77B20B74F}">
      <dsp:nvSpPr>
        <dsp:cNvPr id="0" name=""/>
        <dsp:cNvSpPr/>
      </dsp:nvSpPr>
      <dsp:spPr>
        <a:xfrm>
          <a:off x="0" y="3372975"/>
          <a:ext cx="10058399" cy="623610"/>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fr-CH" sz="2600" kern="1200"/>
            <a:t>Work items</a:t>
          </a:r>
        </a:p>
      </dsp:txBody>
      <dsp:txXfrm>
        <a:off x="30442" y="3403417"/>
        <a:ext cx="9997515" cy="56272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2AE08B-6944-4F94-8986-8AC5512EC54C}">
      <dsp:nvSpPr>
        <dsp:cNvPr id="0" name=""/>
        <dsp:cNvSpPr/>
      </dsp:nvSpPr>
      <dsp:spPr>
        <a:xfrm>
          <a:off x="0" y="7012"/>
          <a:ext cx="10058399" cy="575639"/>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fr-CH" sz="2400" kern="1200" dirty="0"/>
            <a:t>Résultats des analyses</a:t>
          </a:r>
        </a:p>
      </dsp:txBody>
      <dsp:txXfrm>
        <a:off x="28100" y="35112"/>
        <a:ext cx="10002199" cy="519439"/>
      </dsp:txXfrm>
    </dsp:sp>
    <dsp:sp modelId="{34458800-4FAC-42CF-8406-5D36B399C2DF}">
      <dsp:nvSpPr>
        <dsp:cNvPr id="0" name=""/>
        <dsp:cNvSpPr/>
      </dsp:nvSpPr>
      <dsp:spPr>
        <a:xfrm>
          <a:off x="0" y="582652"/>
          <a:ext cx="10058399" cy="993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fr-CH" sz="1900" kern="1200" dirty="0"/>
            <a:t>Spécifications fonctionnelles</a:t>
          </a:r>
        </a:p>
        <a:p>
          <a:pPr marL="171450" lvl="1" indent="-171450" algn="l" defTabSz="844550">
            <a:lnSpc>
              <a:spcPct val="90000"/>
            </a:lnSpc>
            <a:spcBef>
              <a:spcPct val="0"/>
            </a:spcBef>
            <a:spcAft>
              <a:spcPct val="20000"/>
            </a:spcAft>
            <a:buChar char="•"/>
          </a:pPr>
          <a:r>
            <a:rPr lang="fr-CH" sz="1900" kern="1200" dirty="0"/>
            <a:t>User-stories</a:t>
          </a:r>
        </a:p>
        <a:p>
          <a:pPr marL="171450" lvl="1" indent="-171450" algn="l" defTabSz="844550">
            <a:lnSpc>
              <a:spcPct val="90000"/>
            </a:lnSpc>
            <a:spcBef>
              <a:spcPct val="0"/>
            </a:spcBef>
            <a:spcAft>
              <a:spcPct val="20000"/>
            </a:spcAft>
            <a:buChar char="•"/>
          </a:pPr>
          <a:r>
            <a:rPr lang="fr-CH" sz="1900" kern="1200" dirty="0" err="1"/>
            <a:t>StoryBoards</a:t>
          </a:r>
          <a:endParaRPr lang="fr-CH" sz="1900" kern="1200" dirty="0"/>
        </a:p>
      </dsp:txBody>
      <dsp:txXfrm>
        <a:off x="0" y="582652"/>
        <a:ext cx="10058399" cy="9936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2AE08B-6944-4F94-8986-8AC5512EC54C}">
      <dsp:nvSpPr>
        <dsp:cNvPr id="0" name=""/>
        <dsp:cNvSpPr/>
      </dsp:nvSpPr>
      <dsp:spPr>
        <a:xfrm>
          <a:off x="0" y="2828"/>
          <a:ext cx="10058399" cy="599625"/>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fr-CH" sz="2500" kern="1200"/>
            <a:t>Résultats des analyses</a:t>
          </a:r>
        </a:p>
      </dsp:txBody>
      <dsp:txXfrm>
        <a:off x="29271" y="32099"/>
        <a:ext cx="9999857" cy="541083"/>
      </dsp:txXfrm>
    </dsp:sp>
    <dsp:sp modelId="{34458800-4FAC-42CF-8406-5D36B399C2DF}">
      <dsp:nvSpPr>
        <dsp:cNvPr id="0" name=""/>
        <dsp:cNvSpPr/>
      </dsp:nvSpPr>
      <dsp:spPr>
        <a:xfrm>
          <a:off x="0" y="602453"/>
          <a:ext cx="10058399"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1750" rIns="177800" bIns="31750" numCol="1" spcCol="1270" anchor="t" anchorCtr="0">
          <a:noAutofit/>
        </a:bodyPr>
        <a:lstStyle/>
        <a:p>
          <a:pPr marL="228600" lvl="1" indent="-228600" algn="l" defTabSz="889000">
            <a:lnSpc>
              <a:spcPct val="90000"/>
            </a:lnSpc>
            <a:spcBef>
              <a:spcPct val="0"/>
            </a:spcBef>
            <a:spcAft>
              <a:spcPct val="20000"/>
            </a:spcAft>
            <a:buChar char="•"/>
          </a:pPr>
          <a:r>
            <a:rPr lang="fr-CH" sz="2000" kern="1200" dirty="0"/>
            <a:t>Spécifications fonctionnelles</a:t>
          </a:r>
        </a:p>
        <a:p>
          <a:pPr marL="228600" lvl="1" indent="-228600" algn="l" defTabSz="889000">
            <a:lnSpc>
              <a:spcPct val="90000"/>
            </a:lnSpc>
            <a:spcBef>
              <a:spcPct val="0"/>
            </a:spcBef>
            <a:spcAft>
              <a:spcPct val="20000"/>
            </a:spcAft>
            <a:buChar char="•"/>
          </a:pPr>
          <a:r>
            <a:rPr lang="fr-CH" sz="2000" kern="1200" dirty="0"/>
            <a:t>User-stories</a:t>
          </a:r>
        </a:p>
        <a:p>
          <a:pPr marL="228600" lvl="1" indent="-228600" algn="l" defTabSz="889000">
            <a:lnSpc>
              <a:spcPct val="90000"/>
            </a:lnSpc>
            <a:spcBef>
              <a:spcPct val="0"/>
            </a:spcBef>
            <a:spcAft>
              <a:spcPct val="20000"/>
            </a:spcAft>
            <a:buChar char="•"/>
          </a:pPr>
          <a:r>
            <a:rPr lang="fr-CH" sz="2000" kern="1200" dirty="0" err="1"/>
            <a:t>StoryBoards</a:t>
          </a:r>
          <a:endParaRPr lang="fr-CH" sz="2000" kern="1200" dirty="0"/>
        </a:p>
      </dsp:txBody>
      <dsp:txXfrm>
        <a:off x="0" y="602453"/>
        <a:ext cx="10058399" cy="1035000"/>
      </dsp:txXfrm>
    </dsp:sp>
    <dsp:sp modelId="{1E05812C-123B-4981-8753-C52D6268F496}">
      <dsp:nvSpPr>
        <dsp:cNvPr id="0" name=""/>
        <dsp:cNvSpPr/>
      </dsp:nvSpPr>
      <dsp:spPr>
        <a:xfrm>
          <a:off x="0" y="1637453"/>
          <a:ext cx="10058399" cy="599625"/>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fr-CH" sz="2500" kern="1200" dirty="0"/>
            <a:t>Sujets techniques</a:t>
          </a:r>
        </a:p>
      </dsp:txBody>
      <dsp:txXfrm>
        <a:off x="29271" y="1666724"/>
        <a:ext cx="9999857" cy="541083"/>
      </dsp:txXfrm>
    </dsp:sp>
    <dsp:sp modelId="{AA208959-9A52-4F6B-94F4-5D44997C26E9}">
      <dsp:nvSpPr>
        <dsp:cNvPr id="0" name=""/>
        <dsp:cNvSpPr/>
      </dsp:nvSpPr>
      <dsp:spPr>
        <a:xfrm>
          <a:off x="0" y="2237078"/>
          <a:ext cx="10058399" cy="103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1750" rIns="177800" bIns="31750" numCol="1" spcCol="1270" anchor="t" anchorCtr="0">
          <a:noAutofit/>
        </a:bodyPr>
        <a:lstStyle/>
        <a:p>
          <a:pPr marL="228600" lvl="1" indent="-228600" algn="l" defTabSz="889000">
            <a:lnSpc>
              <a:spcPct val="90000"/>
            </a:lnSpc>
            <a:spcBef>
              <a:spcPct val="0"/>
            </a:spcBef>
            <a:spcAft>
              <a:spcPct val="20000"/>
            </a:spcAft>
            <a:buChar char="•"/>
          </a:pPr>
          <a:r>
            <a:rPr lang="fr-CH" sz="2000" kern="1200" dirty="0"/>
            <a:t>Outils et réalisations techniques</a:t>
          </a:r>
        </a:p>
        <a:p>
          <a:pPr marL="228600" lvl="1" indent="-228600" algn="l" defTabSz="889000">
            <a:lnSpc>
              <a:spcPct val="90000"/>
            </a:lnSpc>
            <a:spcBef>
              <a:spcPct val="0"/>
            </a:spcBef>
            <a:spcAft>
              <a:spcPct val="20000"/>
            </a:spcAft>
            <a:buChar char="•"/>
          </a:pPr>
          <a:r>
            <a:rPr lang="fr-CH" sz="2000" kern="1200" dirty="0"/>
            <a:t>Architecture</a:t>
          </a:r>
        </a:p>
        <a:p>
          <a:pPr marL="228600" lvl="1" indent="-228600" algn="l" defTabSz="889000">
            <a:lnSpc>
              <a:spcPct val="90000"/>
            </a:lnSpc>
            <a:spcBef>
              <a:spcPct val="0"/>
            </a:spcBef>
            <a:spcAft>
              <a:spcPct val="20000"/>
            </a:spcAft>
            <a:buChar char="•"/>
          </a:pPr>
          <a:r>
            <a:rPr lang="fr-CH" sz="2000" kern="1200"/>
            <a:t>Spécification non-fonctionnelle</a:t>
          </a:r>
          <a:endParaRPr lang="fr-CH" sz="2000" kern="1200" dirty="0"/>
        </a:p>
      </dsp:txBody>
      <dsp:txXfrm>
        <a:off x="0" y="2237078"/>
        <a:ext cx="10058399" cy="10350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48006C-0E38-4D71-8624-F56ABCD457DE}">
      <dsp:nvSpPr>
        <dsp:cNvPr id="0" name=""/>
        <dsp:cNvSpPr/>
      </dsp:nvSpPr>
      <dsp:spPr>
        <a:xfrm>
          <a:off x="5034" y="0"/>
          <a:ext cx="4842569" cy="402336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r>
            <a:rPr lang="fr-CH" sz="5500" kern="1200"/>
            <a:t>Angular</a:t>
          </a:r>
        </a:p>
      </dsp:txBody>
      <dsp:txXfrm>
        <a:off x="5034" y="0"/>
        <a:ext cx="4842569" cy="1207008"/>
      </dsp:txXfrm>
    </dsp:sp>
    <dsp:sp modelId="{9028579E-6F53-48E3-B5C7-04EFCACECA4C}">
      <dsp:nvSpPr>
        <dsp:cNvPr id="0" name=""/>
        <dsp:cNvSpPr/>
      </dsp:nvSpPr>
      <dsp:spPr>
        <a:xfrm>
          <a:off x="489291" y="1207351"/>
          <a:ext cx="3874055" cy="790429"/>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36195" rIns="48260" bIns="36195" numCol="1" spcCol="1270" anchor="t" anchorCtr="0">
          <a:noAutofit/>
        </a:bodyPr>
        <a:lstStyle/>
        <a:p>
          <a:pPr marL="0" lvl="0" indent="0" algn="l" defTabSz="844550">
            <a:lnSpc>
              <a:spcPct val="90000"/>
            </a:lnSpc>
            <a:spcBef>
              <a:spcPct val="0"/>
            </a:spcBef>
            <a:spcAft>
              <a:spcPct val="35000"/>
            </a:spcAft>
            <a:buNone/>
          </a:pPr>
          <a:r>
            <a:rPr lang="fr-CH" sz="1900" kern="1200" dirty="0"/>
            <a:t>Interface et majorité des composants</a:t>
          </a:r>
        </a:p>
        <a:p>
          <a:pPr marL="114300" lvl="1" indent="-114300" algn="l" defTabSz="666750">
            <a:lnSpc>
              <a:spcPct val="90000"/>
            </a:lnSpc>
            <a:spcBef>
              <a:spcPct val="0"/>
            </a:spcBef>
            <a:spcAft>
              <a:spcPct val="15000"/>
            </a:spcAft>
            <a:buChar char="•"/>
          </a:pPr>
          <a:r>
            <a:rPr lang="fr-CH" sz="1500" kern="1200"/>
            <a:t>utiliser le tuto Tour of Heroes mis à disposition</a:t>
          </a:r>
          <a:endParaRPr lang="fr-CH" sz="1500" kern="1200" dirty="0"/>
        </a:p>
      </dsp:txBody>
      <dsp:txXfrm>
        <a:off x="512442" y="1230502"/>
        <a:ext cx="3827753" cy="744127"/>
      </dsp:txXfrm>
    </dsp:sp>
    <dsp:sp modelId="{47CAE307-97E5-4EFC-AAAD-80F69D50BDCD}">
      <dsp:nvSpPr>
        <dsp:cNvPr id="0" name=""/>
        <dsp:cNvSpPr/>
      </dsp:nvSpPr>
      <dsp:spPr>
        <a:xfrm>
          <a:off x="489291" y="2119385"/>
          <a:ext cx="3874055" cy="790429"/>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36195" rIns="48260" bIns="36195" numCol="1" spcCol="1270" anchor="ctr" anchorCtr="0">
          <a:noAutofit/>
        </a:bodyPr>
        <a:lstStyle/>
        <a:p>
          <a:pPr marL="0" lvl="0" indent="0" algn="ctr" defTabSz="844550">
            <a:lnSpc>
              <a:spcPct val="90000"/>
            </a:lnSpc>
            <a:spcBef>
              <a:spcPct val="0"/>
            </a:spcBef>
            <a:spcAft>
              <a:spcPct val="35000"/>
            </a:spcAft>
            <a:buNone/>
          </a:pPr>
          <a:r>
            <a:rPr lang="fr-CH" sz="1900" kern="1200" dirty="0"/>
            <a:t>login, </a:t>
          </a:r>
          <a:r>
            <a:rPr lang="fr-CH" sz="1900" kern="1200" dirty="0" err="1"/>
            <a:t>logout</a:t>
          </a:r>
          <a:r>
            <a:rPr lang="fr-CH" sz="1900" kern="1200" dirty="0"/>
            <a:t>, </a:t>
          </a:r>
          <a:r>
            <a:rPr lang="fr-CH" sz="1900" kern="1200" dirty="0" err="1"/>
            <a:t>register</a:t>
          </a:r>
          <a:endParaRPr lang="fr-CH" sz="1900" kern="1200" dirty="0"/>
        </a:p>
      </dsp:txBody>
      <dsp:txXfrm>
        <a:off x="512442" y="2142536"/>
        <a:ext cx="3827753" cy="744127"/>
      </dsp:txXfrm>
    </dsp:sp>
    <dsp:sp modelId="{CB945A9D-9870-40F2-8F20-F8209B39ACF3}">
      <dsp:nvSpPr>
        <dsp:cNvPr id="0" name=""/>
        <dsp:cNvSpPr/>
      </dsp:nvSpPr>
      <dsp:spPr>
        <a:xfrm>
          <a:off x="489291" y="3031419"/>
          <a:ext cx="3874055" cy="790429"/>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36195" rIns="48260" bIns="36195" numCol="1" spcCol="1270" anchor="ctr" anchorCtr="0">
          <a:noAutofit/>
        </a:bodyPr>
        <a:lstStyle/>
        <a:p>
          <a:pPr marL="0" lvl="0" indent="0" algn="ctr" defTabSz="844550">
            <a:lnSpc>
              <a:spcPct val="90000"/>
            </a:lnSpc>
            <a:spcBef>
              <a:spcPct val="0"/>
            </a:spcBef>
            <a:spcAft>
              <a:spcPct val="35000"/>
            </a:spcAft>
            <a:buNone/>
          </a:pPr>
          <a:r>
            <a:rPr lang="fr-CH" sz="1900" kern="1200" dirty="0"/>
            <a:t>Gestion des </a:t>
          </a:r>
          <a:r>
            <a:rPr lang="fr-CH" sz="1900" kern="1200" dirty="0" err="1"/>
            <a:t>posts</a:t>
          </a:r>
          <a:r>
            <a:rPr lang="fr-CH" sz="1900" kern="1200" dirty="0"/>
            <a:t> des utilisateurs</a:t>
          </a:r>
        </a:p>
      </dsp:txBody>
      <dsp:txXfrm>
        <a:off x="512442" y="3054570"/>
        <a:ext cx="3827753" cy="744127"/>
      </dsp:txXfrm>
    </dsp:sp>
    <dsp:sp modelId="{3C7F4E16-3BE5-4523-A243-49ECBBF07C41}">
      <dsp:nvSpPr>
        <dsp:cNvPr id="0" name=""/>
        <dsp:cNvSpPr/>
      </dsp:nvSpPr>
      <dsp:spPr>
        <a:xfrm>
          <a:off x="5210796" y="0"/>
          <a:ext cx="4842569" cy="402336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09550" tIns="209550" rIns="209550" bIns="209550" numCol="1" spcCol="1270" anchor="ctr" anchorCtr="0">
          <a:noAutofit/>
        </a:bodyPr>
        <a:lstStyle/>
        <a:p>
          <a:pPr marL="0" lvl="0" indent="0" algn="ctr" defTabSz="2444750">
            <a:lnSpc>
              <a:spcPct val="90000"/>
            </a:lnSpc>
            <a:spcBef>
              <a:spcPct val="0"/>
            </a:spcBef>
            <a:spcAft>
              <a:spcPct val="35000"/>
            </a:spcAft>
            <a:buNone/>
          </a:pPr>
          <a:r>
            <a:rPr lang="fr-CH" sz="5500" kern="1200" dirty="0" err="1"/>
            <a:t>Firebase</a:t>
          </a:r>
          <a:r>
            <a:rPr lang="fr-CH" sz="5500" kern="1200" dirty="0"/>
            <a:t> ????</a:t>
          </a:r>
        </a:p>
      </dsp:txBody>
      <dsp:txXfrm>
        <a:off x="5210796" y="0"/>
        <a:ext cx="4842569" cy="1207008"/>
      </dsp:txXfrm>
    </dsp:sp>
    <dsp:sp modelId="{581E852C-7D7D-4423-B99B-39BDB18FB43F}">
      <dsp:nvSpPr>
        <dsp:cNvPr id="0" name=""/>
        <dsp:cNvSpPr/>
      </dsp:nvSpPr>
      <dsp:spPr>
        <a:xfrm>
          <a:off x="5695053" y="1208186"/>
          <a:ext cx="3874055" cy="1213098"/>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36195" rIns="48260" bIns="36195" numCol="1" spcCol="1270" anchor="ctr" anchorCtr="0">
          <a:noAutofit/>
        </a:bodyPr>
        <a:lstStyle/>
        <a:p>
          <a:pPr marL="0" lvl="0" indent="0" algn="ctr" defTabSz="844550">
            <a:lnSpc>
              <a:spcPct val="90000"/>
            </a:lnSpc>
            <a:spcBef>
              <a:spcPct val="0"/>
            </a:spcBef>
            <a:spcAft>
              <a:spcPct val="35000"/>
            </a:spcAft>
            <a:buNone/>
          </a:pPr>
          <a:r>
            <a:rPr lang="fr-CH" sz="1900" kern="1200" dirty="0"/>
            <a:t>Base de données pour les user </a:t>
          </a:r>
          <a:r>
            <a:rPr lang="fr-CH" sz="1900" kern="1200" dirty="0" err="1"/>
            <a:t>account</a:t>
          </a:r>
          <a:endParaRPr lang="fr-CH" sz="1900" kern="1200" dirty="0"/>
        </a:p>
      </dsp:txBody>
      <dsp:txXfrm>
        <a:off x="5730583" y="1243716"/>
        <a:ext cx="3802995" cy="1142038"/>
      </dsp:txXfrm>
    </dsp:sp>
    <dsp:sp modelId="{C4D1B51C-E708-49ED-BDAE-DAFBB24B1FE7}">
      <dsp:nvSpPr>
        <dsp:cNvPr id="0" name=""/>
        <dsp:cNvSpPr/>
      </dsp:nvSpPr>
      <dsp:spPr>
        <a:xfrm>
          <a:off x="5695053" y="2607915"/>
          <a:ext cx="3874055" cy="1213098"/>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260" tIns="36195" rIns="48260" bIns="36195" numCol="1" spcCol="1270" anchor="ctr" anchorCtr="0">
          <a:noAutofit/>
        </a:bodyPr>
        <a:lstStyle/>
        <a:p>
          <a:pPr marL="0" lvl="0" indent="0" algn="ctr" defTabSz="844550">
            <a:lnSpc>
              <a:spcPct val="90000"/>
            </a:lnSpc>
            <a:spcBef>
              <a:spcPct val="0"/>
            </a:spcBef>
            <a:spcAft>
              <a:spcPct val="35000"/>
            </a:spcAft>
            <a:buNone/>
          </a:pPr>
          <a:r>
            <a:rPr lang="fr-CH" sz="1900" kern="1200" dirty="0"/>
            <a:t>Base de données pour les recettes</a:t>
          </a:r>
        </a:p>
      </dsp:txBody>
      <dsp:txXfrm>
        <a:off x="5730583" y="2643445"/>
        <a:ext cx="3802995" cy="114203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2AE08B-6944-4F94-8986-8AC5512EC54C}">
      <dsp:nvSpPr>
        <dsp:cNvPr id="0" name=""/>
        <dsp:cNvSpPr/>
      </dsp:nvSpPr>
      <dsp:spPr>
        <a:xfrm>
          <a:off x="0" y="26774"/>
          <a:ext cx="10058399" cy="623610"/>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fr-CH" sz="2600" kern="1200"/>
            <a:t>Résultats des analyses</a:t>
          </a:r>
        </a:p>
      </dsp:txBody>
      <dsp:txXfrm>
        <a:off x="30442" y="57216"/>
        <a:ext cx="9997515" cy="562726"/>
      </dsp:txXfrm>
    </dsp:sp>
    <dsp:sp modelId="{34458800-4FAC-42CF-8406-5D36B399C2DF}">
      <dsp:nvSpPr>
        <dsp:cNvPr id="0" name=""/>
        <dsp:cNvSpPr/>
      </dsp:nvSpPr>
      <dsp:spPr>
        <a:xfrm>
          <a:off x="0" y="650384"/>
          <a:ext cx="10058399"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fr-CH" sz="2000" kern="1200" dirty="0"/>
            <a:t>Spécifications fonctionnelles</a:t>
          </a:r>
        </a:p>
        <a:p>
          <a:pPr marL="228600" lvl="1" indent="-228600" algn="l" defTabSz="889000">
            <a:lnSpc>
              <a:spcPct val="90000"/>
            </a:lnSpc>
            <a:spcBef>
              <a:spcPct val="0"/>
            </a:spcBef>
            <a:spcAft>
              <a:spcPct val="20000"/>
            </a:spcAft>
            <a:buChar char="•"/>
          </a:pPr>
          <a:r>
            <a:rPr lang="fr-CH" sz="2000" kern="1200"/>
            <a:t>User-stories</a:t>
          </a:r>
          <a:endParaRPr lang="fr-CH" sz="2000" kern="1200" dirty="0"/>
        </a:p>
        <a:p>
          <a:pPr marL="228600" lvl="1" indent="-228600" algn="l" defTabSz="889000">
            <a:lnSpc>
              <a:spcPct val="90000"/>
            </a:lnSpc>
            <a:spcBef>
              <a:spcPct val="0"/>
            </a:spcBef>
            <a:spcAft>
              <a:spcPct val="20000"/>
            </a:spcAft>
            <a:buChar char="•"/>
          </a:pPr>
          <a:r>
            <a:rPr lang="fr-CH" sz="2000" kern="1200" dirty="0" err="1"/>
            <a:t>StoryBoards</a:t>
          </a:r>
          <a:endParaRPr lang="fr-CH" sz="2000" kern="1200" dirty="0"/>
        </a:p>
      </dsp:txBody>
      <dsp:txXfrm>
        <a:off x="0" y="650384"/>
        <a:ext cx="10058399" cy="1049490"/>
      </dsp:txXfrm>
    </dsp:sp>
    <dsp:sp modelId="{1E05812C-123B-4981-8753-C52D6268F496}">
      <dsp:nvSpPr>
        <dsp:cNvPr id="0" name=""/>
        <dsp:cNvSpPr/>
      </dsp:nvSpPr>
      <dsp:spPr>
        <a:xfrm>
          <a:off x="0" y="1699875"/>
          <a:ext cx="10058399" cy="623610"/>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fr-CH" sz="2600" kern="1200" dirty="0"/>
            <a:t>Sujets techniques</a:t>
          </a:r>
        </a:p>
      </dsp:txBody>
      <dsp:txXfrm>
        <a:off x="30442" y="1730317"/>
        <a:ext cx="9997515" cy="562726"/>
      </dsp:txXfrm>
    </dsp:sp>
    <dsp:sp modelId="{AA208959-9A52-4F6B-94F4-5D44997C26E9}">
      <dsp:nvSpPr>
        <dsp:cNvPr id="0" name=""/>
        <dsp:cNvSpPr/>
      </dsp:nvSpPr>
      <dsp:spPr>
        <a:xfrm>
          <a:off x="0" y="2323485"/>
          <a:ext cx="10058399" cy="1049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fr-CH" sz="2000" kern="1200" dirty="0"/>
            <a:t>Outils et réalisations techniques</a:t>
          </a:r>
        </a:p>
        <a:p>
          <a:pPr marL="228600" lvl="1" indent="-228600" algn="l" defTabSz="889000">
            <a:lnSpc>
              <a:spcPct val="90000"/>
            </a:lnSpc>
            <a:spcBef>
              <a:spcPct val="0"/>
            </a:spcBef>
            <a:spcAft>
              <a:spcPct val="20000"/>
            </a:spcAft>
            <a:buChar char="•"/>
          </a:pPr>
          <a:r>
            <a:rPr lang="fr-CH" sz="2000" kern="1200" dirty="0"/>
            <a:t>Architecture</a:t>
          </a:r>
        </a:p>
        <a:p>
          <a:pPr marL="228600" lvl="1" indent="-228600" algn="l" defTabSz="889000">
            <a:lnSpc>
              <a:spcPct val="90000"/>
            </a:lnSpc>
            <a:spcBef>
              <a:spcPct val="0"/>
            </a:spcBef>
            <a:spcAft>
              <a:spcPct val="20000"/>
            </a:spcAft>
            <a:buChar char="•"/>
          </a:pPr>
          <a:r>
            <a:rPr lang="fr-CH" sz="2000" kern="1200" dirty="0"/>
            <a:t>Spécification non-fonctionnelles</a:t>
          </a:r>
        </a:p>
      </dsp:txBody>
      <dsp:txXfrm>
        <a:off x="0" y="2323485"/>
        <a:ext cx="10058399" cy="1049490"/>
      </dsp:txXfrm>
    </dsp:sp>
    <dsp:sp modelId="{084CEAB9-9693-4C52-AA7A-58C77B20B74F}">
      <dsp:nvSpPr>
        <dsp:cNvPr id="0" name=""/>
        <dsp:cNvSpPr/>
      </dsp:nvSpPr>
      <dsp:spPr>
        <a:xfrm>
          <a:off x="0" y="3372975"/>
          <a:ext cx="10058399" cy="623610"/>
        </a:xfrm>
        <a:prstGeom prst="roundRect">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fr-CH" sz="2600" kern="1200"/>
            <a:t>Work items</a:t>
          </a:r>
        </a:p>
      </dsp:txBody>
      <dsp:txXfrm>
        <a:off x="30442" y="3403417"/>
        <a:ext cx="9997515" cy="56272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9D3AF9-783E-48AF-BBCC-ABF04BEEAAFA}">
      <dsp:nvSpPr>
        <dsp:cNvPr id="0" name=""/>
        <dsp:cNvSpPr/>
      </dsp:nvSpPr>
      <dsp:spPr>
        <a:xfrm>
          <a:off x="0" y="542"/>
          <a:ext cx="10780295"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E922199-928D-4E33-B686-138C9D237FCD}">
      <dsp:nvSpPr>
        <dsp:cNvPr id="0" name=""/>
        <dsp:cNvSpPr/>
      </dsp:nvSpPr>
      <dsp:spPr>
        <a:xfrm>
          <a:off x="0" y="542"/>
          <a:ext cx="2156059" cy="493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CH" sz="1100" kern="1200"/>
            <a:t>Mettre en place login/logout</a:t>
          </a:r>
        </a:p>
      </dsp:txBody>
      <dsp:txXfrm>
        <a:off x="0" y="542"/>
        <a:ext cx="2156059" cy="493520"/>
      </dsp:txXfrm>
    </dsp:sp>
    <dsp:sp modelId="{64AF3B2B-D951-44EA-93FD-54B796DA5A33}">
      <dsp:nvSpPr>
        <dsp:cNvPr id="0" name=""/>
        <dsp:cNvSpPr/>
      </dsp:nvSpPr>
      <dsp:spPr>
        <a:xfrm>
          <a:off x="2317763" y="22953"/>
          <a:ext cx="8462531" cy="4482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fr-CH" sz="700" kern="1200"/>
            <a:t>Tester le login /logout</a:t>
          </a:r>
        </a:p>
      </dsp:txBody>
      <dsp:txXfrm>
        <a:off x="2317763" y="22953"/>
        <a:ext cx="8462531" cy="448217"/>
      </dsp:txXfrm>
    </dsp:sp>
    <dsp:sp modelId="{F9685C76-A61D-4F84-9BC1-DC3B0ECBF52B}">
      <dsp:nvSpPr>
        <dsp:cNvPr id="0" name=""/>
        <dsp:cNvSpPr/>
      </dsp:nvSpPr>
      <dsp:spPr>
        <a:xfrm>
          <a:off x="2156058" y="471170"/>
          <a:ext cx="8624236"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F09CB5A-AF08-4324-9AF4-7D6F85F618E6}">
      <dsp:nvSpPr>
        <dsp:cNvPr id="0" name=""/>
        <dsp:cNvSpPr/>
      </dsp:nvSpPr>
      <dsp:spPr>
        <a:xfrm>
          <a:off x="0" y="494063"/>
          <a:ext cx="10780295"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A947075-F29A-40F9-8DA0-2BC79A72D60F}">
      <dsp:nvSpPr>
        <dsp:cNvPr id="0" name=""/>
        <dsp:cNvSpPr/>
      </dsp:nvSpPr>
      <dsp:spPr>
        <a:xfrm>
          <a:off x="0" y="494063"/>
          <a:ext cx="2156059" cy="493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CH" sz="1100" kern="1200"/>
            <a:t>Mettre en place le register</a:t>
          </a:r>
        </a:p>
      </dsp:txBody>
      <dsp:txXfrm>
        <a:off x="0" y="494063"/>
        <a:ext cx="2156059" cy="493520"/>
      </dsp:txXfrm>
    </dsp:sp>
    <dsp:sp modelId="{F923F19B-55E0-451B-A29C-F87EFE22D480}">
      <dsp:nvSpPr>
        <dsp:cNvPr id="0" name=""/>
        <dsp:cNvSpPr/>
      </dsp:nvSpPr>
      <dsp:spPr>
        <a:xfrm>
          <a:off x="0" y="987583"/>
          <a:ext cx="10780295"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ABD8F0-98B2-44DD-9769-659A879ABCD5}">
      <dsp:nvSpPr>
        <dsp:cNvPr id="0" name=""/>
        <dsp:cNvSpPr/>
      </dsp:nvSpPr>
      <dsp:spPr>
        <a:xfrm>
          <a:off x="0" y="987583"/>
          <a:ext cx="2156059" cy="493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CH" sz="1100" kern="1200"/>
            <a:t>Mettre en place la base de données concernant les users accounts</a:t>
          </a:r>
        </a:p>
      </dsp:txBody>
      <dsp:txXfrm>
        <a:off x="0" y="987583"/>
        <a:ext cx="2156059" cy="493520"/>
      </dsp:txXfrm>
    </dsp:sp>
    <dsp:sp modelId="{9F127AEA-1666-4120-9E14-E7597642DE0B}">
      <dsp:nvSpPr>
        <dsp:cNvPr id="0" name=""/>
        <dsp:cNvSpPr/>
      </dsp:nvSpPr>
      <dsp:spPr>
        <a:xfrm>
          <a:off x="0" y="1481104"/>
          <a:ext cx="10780295"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32D9B9D-7D98-4F20-B4EF-A7867AD81F76}">
      <dsp:nvSpPr>
        <dsp:cNvPr id="0" name=""/>
        <dsp:cNvSpPr/>
      </dsp:nvSpPr>
      <dsp:spPr>
        <a:xfrm>
          <a:off x="0" y="1481104"/>
          <a:ext cx="2156059" cy="493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CH" sz="1100" kern="1200"/>
            <a:t>Définir la page d’accueil ( s’appuyer sur le tuto </a:t>
          </a:r>
          <a:r>
            <a:rPr lang="fr-CH" sz="1100" i="1" kern="1200"/>
            <a:t>Tour of Heroes </a:t>
          </a:r>
          <a:r>
            <a:rPr lang="fr-CH" sz="1100" kern="1200"/>
            <a:t>)</a:t>
          </a:r>
        </a:p>
      </dsp:txBody>
      <dsp:txXfrm>
        <a:off x="0" y="1481104"/>
        <a:ext cx="2156059" cy="493520"/>
      </dsp:txXfrm>
    </dsp:sp>
    <dsp:sp modelId="{790B1CD0-8868-43D9-AB79-FA953980FABC}">
      <dsp:nvSpPr>
        <dsp:cNvPr id="0" name=""/>
        <dsp:cNvSpPr/>
      </dsp:nvSpPr>
      <dsp:spPr>
        <a:xfrm>
          <a:off x="0" y="1974625"/>
          <a:ext cx="10780295"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C5EE8A-C547-4326-AD19-38A2A095EC34}">
      <dsp:nvSpPr>
        <dsp:cNvPr id="0" name=""/>
        <dsp:cNvSpPr/>
      </dsp:nvSpPr>
      <dsp:spPr>
        <a:xfrm>
          <a:off x="0" y="1974625"/>
          <a:ext cx="2156059" cy="493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CH" sz="1100" kern="1200"/>
            <a:t>Mettre en place la base de données pour les recettes</a:t>
          </a:r>
        </a:p>
      </dsp:txBody>
      <dsp:txXfrm>
        <a:off x="0" y="1974625"/>
        <a:ext cx="2156059" cy="493520"/>
      </dsp:txXfrm>
    </dsp:sp>
    <dsp:sp modelId="{B53603E7-5748-42E0-A062-847062A4D6E1}">
      <dsp:nvSpPr>
        <dsp:cNvPr id="0" name=""/>
        <dsp:cNvSpPr/>
      </dsp:nvSpPr>
      <dsp:spPr>
        <a:xfrm>
          <a:off x="0" y="2468145"/>
          <a:ext cx="10780295"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1E9F0C8-8210-42B4-9C77-14AEA23417A2}">
      <dsp:nvSpPr>
        <dsp:cNvPr id="0" name=""/>
        <dsp:cNvSpPr/>
      </dsp:nvSpPr>
      <dsp:spPr>
        <a:xfrm>
          <a:off x="0" y="2468145"/>
          <a:ext cx="2156059" cy="493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CH" sz="1100" kern="1200"/>
            <a:t>Travailler le template d’une recette</a:t>
          </a:r>
        </a:p>
      </dsp:txBody>
      <dsp:txXfrm>
        <a:off x="0" y="2468145"/>
        <a:ext cx="2156059" cy="493520"/>
      </dsp:txXfrm>
    </dsp:sp>
    <dsp:sp modelId="{6EAC3F70-FE9E-48E9-B908-6E88C8F7A398}">
      <dsp:nvSpPr>
        <dsp:cNvPr id="0" name=""/>
        <dsp:cNvSpPr/>
      </dsp:nvSpPr>
      <dsp:spPr>
        <a:xfrm>
          <a:off x="2317763" y="2475857"/>
          <a:ext cx="8462531" cy="1542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fr-CH" sz="700" kern="1200"/>
            <a:t>nutriscore</a:t>
          </a:r>
        </a:p>
      </dsp:txBody>
      <dsp:txXfrm>
        <a:off x="2317763" y="2475857"/>
        <a:ext cx="8462531" cy="154225"/>
      </dsp:txXfrm>
    </dsp:sp>
    <dsp:sp modelId="{935B3777-2112-4687-ACB2-3687A178214B}">
      <dsp:nvSpPr>
        <dsp:cNvPr id="0" name=""/>
        <dsp:cNvSpPr/>
      </dsp:nvSpPr>
      <dsp:spPr>
        <a:xfrm>
          <a:off x="2156058" y="2630082"/>
          <a:ext cx="8624236"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1B5C016-069C-4492-8D64-3478690BA50B}">
      <dsp:nvSpPr>
        <dsp:cNvPr id="0" name=""/>
        <dsp:cNvSpPr/>
      </dsp:nvSpPr>
      <dsp:spPr>
        <a:xfrm>
          <a:off x="2317763" y="2637793"/>
          <a:ext cx="8462531" cy="1542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fr-CH" sz="700" kern="1200"/>
            <a:t>Comment évaluer le plébiscite</a:t>
          </a:r>
        </a:p>
      </dsp:txBody>
      <dsp:txXfrm>
        <a:off x="2317763" y="2637793"/>
        <a:ext cx="8462531" cy="154225"/>
      </dsp:txXfrm>
    </dsp:sp>
    <dsp:sp modelId="{410401FA-58ED-483F-B29B-826C25988990}">
      <dsp:nvSpPr>
        <dsp:cNvPr id="0" name=""/>
        <dsp:cNvSpPr/>
      </dsp:nvSpPr>
      <dsp:spPr>
        <a:xfrm>
          <a:off x="2156058" y="2792018"/>
          <a:ext cx="8624236"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87CB194-C369-4E04-937B-BE9137F27840}">
      <dsp:nvSpPr>
        <dsp:cNvPr id="0" name=""/>
        <dsp:cNvSpPr/>
      </dsp:nvSpPr>
      <dsp:spPr>
        <a:xfrm>
          <a:off x="2317763" y="2799730"/>
          <a:ext cx="8462531" cy="1542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fr-CH" sz="700" kern="1200"/>
            <a:t>Comment gérer la liste de courses</a:t>
          </a:r>
        </a:p>
      </dsp:txBody>
      <dsp:txXfrm>
        <a:off x="2317763" y="2799730"/>
        <a:ext cx="8462531" cy="154225"/>
      </dsp:txXfrm>
    </dsp:sp>
    <dsp:sp modelId="{726BF7FF-203B-49F3-9B66-596F1EC16D5F}">
      <dsp:nvSpPr>
        <dsp:cNvPr id="0" name=""/>
        <dsp:cNvSpPr/>
      </dsp:nvSpPr>
      <dsp:spPr>
        <a:xfrm>
          <a:off x="2156058" y="2953955"/>
          <a:ext cx="8624236"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D445C86-92D8-4CFD-B4C7-49E94A48513B}">
      <dsp:nvSpPr>
        <dsp:cNvPr id="0" name=""/>
        <dsp:cNvSpPr/>
      </dsp:nvSpPr>
      <dsp:spPr>
        <a:xfrm>
          <a:off x="0" y="2961666"/>
          <a:ext cx="10780295"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4D8547-C304-480D-B9E7-306C90F53914}">
      <dsp:nvSpPr>
        <dsp:cNvPr id="0" name=""/>
        <dsp:cNvSpPr/>
      </dsp:nvSpPr>
      <dsp:spPr>
        <a:xfrm>
          <a:off x="0" y="2961666"/>
          <a:ext cx="2156059" cy="493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CH" sz="1100" kern="1200"/>
            <a:t>Tester en effectuant des saisies de recettes</a:t>
          </a:r>
        </a:p>
      </dsp:txBody>
      <dsp:txXfrm>
        <a:off x="0" y="2961666"/>
        <a:ext cx="2156059" cy="493520"/>
      </dsp:txXfrm>
    </dsp:sp>
    <dsp:sp modelId="{261ACE51-08A8-4907-AF2C-5E5F44BA0CFF}">
      <dsp:nvSpPr>
        <dsp:cNvPr id="0" name=""/>
        <dsp:cNvSpPr/>
      </dsp:nvSpPr>
      <dsp:spPr>
        <a:xfrm>
          <a:off x="0" y="3455187"/>
          <a:ext cx="10780295"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753F96-7C5B-43FF-B508-B65BBF33D273}">
      <dsp:nvSpPr>
        <dsp:cNvPr id="0" name=""/>
        <dsp:cNvSpPr/>
      </dsp:nvSpPr>
      <dsp:spPr>
        <a:xfrm>
          <a:off x="0" y="3455187"/>
          <a:ext cx="2156059" cy="493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CH" sz="1100" kern="1200"/>
            <a:t>Développer la fonctionnalité de gestion de frigo</a:t>
          </a:r>
        </a:p>
      </dsp:txBody>
      <dsp:txXfrm>
        <a:off x="0" y="3455187"/>
        <a:ext cx="2156059" cy="493520"/>
      </dsp:txXfrm>
    </dsp:sp>
    <dsp:sp modelId="{6807B5B0-131F-494F-819E-774C9F34A7B7}">
      <dsp:nvSpPr>
        <dsp:cNvPr id="0" name=""/>
        <dsp:cNvSpPr/>
      </dsp:nvSpPr>
      <dsp:spPr>
        <a:xfrm>
          <a:off x="2317763" y="3466657"/>
          <a:ext cx="8462531" cy="2294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fr-CH" sz="700" kern="1200"/>
            <a:t>liste des ingrédiants</a:t>
          </a:r>
        </a:p>
      </dsp:txBody>
      <dsp:txXfrm>
        <a:off x="2317763" y="3466657"/>
        <a:ext cx="8462531" cy="229410"/>
      </dsp:txXfrm>
    </dsp:sp>
    <dsp:sp modelId="{C364EFA2-05A3-4C3E-B4E4-979EC34054AD}">
      <dsp:nvSpPr>
        <dsp:cNvPr id="0" name=""/>
        <dsp:cNvSpPr/>
      </dsp:nvSpPr>
      <dsp:spPr>
        <a:xfrm>
          <a:off x="2156058" y="3696067"/>
          <a:ext cx="8624236"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A5CEEA9-F535-4163-8EED-F3253DE890CC}">
      <dsp:nvSpPr>
        <dsp:cNvPr id="0" name=""/>
        <dsp:cNvSpPr/>
      </dsp:nvSpPr>
      <dsp:spPr>
        <a:xfrm>
          <a:off x="2317763" y="3707538"/>
          <a:ext cx="8462531" cy="2294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fr-CH" sz="700" kern="1200"/>
            <a:t>Recettes concernées</a:t>
          </a:r>
        </a:p>
      </dsp:txBody>
      <dsp:txXfrm>
        <a:off x="2317763" y="3707538"/>
        <a:ext cx="8462531" cy="229410"/>
      </dsp:txXfrm>
    </dsp:sp>
    <dsp:sp modelId="{CF79D7C4-C28B-4C3B-9766-AF917820AD37}">
      <dsp:nvSpPr>
        <dsp:cNvPr id="0" name=""/>
        <dsp:cNvSpPr/>
      </dsp:nvSpPr>
      <dsp:spPr>
        <a:xfrm>
          <a:off x="2156058" y="3936948"/>
          <a:ext cx="8624236" cy="0"/>
        </a:xfrm>
        <a:prstGeom prst="line">
          <a:avLst/>
        </a:prstGeom>
        <a:solidFill>
          <a:schemeClr val="accent1">
            <a:hueOff val="0"/>
            <a:satOff val="0"/>
            <a:lumOff val="0"/>
            <a:alphaOff val="0"/>
          </a:schemeClr>
        </a:solidFill>
        <a:ln w="15875"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0BA388A-62A4-43D5-AB76-16F291956B0A}">
      <dsp:nvSpPr>
        <dsp:cNvPr id="0" name=""/>
        <dsp:cNvSpPr/>
      </dsp:nvSpPr>
      <dsp:spPr>
        <a:xfrm>
          <a:off x="0" y="3948707"/>
          <a:ext cx="10780295" cy="0"/>
        </a:xfrm>
        <a:prstGeom prst="line">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4D73909-6EE6-474D-8D3F-9C70B3377B82}">
      <dsp:nvSpPr>
        <dsp:cNvPr id="0" name=""/>
        <dsp:cNvSpPr/>
      </dsp:nvSpPr>
      <dsp:spPr>
        <a:xfrm>
          <a:off x="0" y="3948707"/>
          <a:ext cx="2156059" cy="493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fr-CH" sz="1100" kern="1200"/>
            <a:t>… etc</a:t>
          </a:r>
        </a:p>
      </dsp:txBody>
      <dsp:txXfrm>
        <a:off x="0" y="3948707"/>
        <a:ext cx="2156059" cy="49352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CH"/>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F5F799-140A-4F4F-A36E-90F14555566D}" type="datetimeFigureOut">
              <a:rPr lang="fr-CH" smtClean="0"/>
              <a:t>05.04.2020</a:t>
            </a:fld>
            <a:endParaRPr lang="fr-CH"/>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CH"/>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CH"/>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CH"/>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AD5739-98C5-4B5C-83DF-346AC787EA26}" type="slidenum">
              <a:rPr lang="fr-CH" smtClean="0"/>
              <a:t>‹N°›</a:t>
            </a:fld>
            <a:endParaRPr lang="fr-CH"/>
          </a:p>
        </p:txBody>
      </p:sp>
    </p:spTree>
    <p:extLst>
      <p:ext uri="{BB962C8B-B14F-4D97-AF65-F5344CB8AC3E}">
        <p14:creationId xmlns:p14="http://schemas.microsoft.com/office/powerpoint/2010/main" val="6373008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CH"/>
          </a:p>
        </p:txBody>
      </p:sp>
      <p:sp>
        <p:nvSpPr>
          <p:cNvPr id="4" name="Espace réservé du numéro de diapositive 3"/>
          <p:cNvSpPr>
            <a:spLocks noGrp="1"/>
          </p:cNvSpPr>
          <p:nvPr>
            <p:ph type="sldNum" sz="quarter" idx="5"/>
          </p:nvPr>
        </p:nvSpPr>
        <p:spPr/>
        <p:txBody>
          <a:bodyPr/>
          <a:lstStyle/>
          <a:p>
            <a:fld id="{07AD5739-98C5-4B5C-83DF-346AC787EA26}" type="slidenum">
              <a:rPr lang="fr-CH" smtClean="0"/>
              <a:t>1</a:t>
            </a:fld>
            <a:endParaRPr lang="fr-CH"/>
          </a:p>
        </p:txBody>
      </p:sp>
    </p:spTree>
    <p:extLst>
      <p:ext uri="{BB962C8B-B14F-4D97-AF65-F5344CB8AC3E}">
        <p14:creationId xmlns:p14="http://schemas.microsoft.com/office/powerpoint/2010/main" val="224558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Slide de présentation qui permet de resituer les attendus du projets (décrire les attendus)</a:t>
            </a:r>
          </a:p>
        </p:txBody>
      </p:sp>
      <p:sp>
        <p:nvSpPr>
          <p:cNvPr id="4" name="Espace réservé du numéro de diapositive 3"/>
          <p:cNvSpPr>
            <a:spLocks noGrp="1"/>
          </p:cNvSpPr>
          <p:nvPr>
            <p:ph type="sldNum" sz="quarter" idx="5"/>
          </p:nvPr>
        </p:nvSpPr>
        <p:spPr/>
        <p:txBody>
          <a:bodyPr/>
          <a:lstStyle/>
          <a:p>
            <a:fld id="{07AD5739-98C5-4B5C-83DF-346AC787EA26}" type="slidenum">
              <a:rPr lang="fr-CH" smtClean="0"/>
              <a:t>2</a:t>
            </a:fld>
            <a:endParaRPr lang="fr-CH"/>
          </a:p>
        </p:txBody>
      </p:sp>
    </p:spTree>
    <p:extLst>
      <p:ext uri="{BB962C8B-B14F-4D97-AF65-F5344CB8AC3E}">
        <p14:creationId xmlns:p14="http://schemas.microsoft.com/office/powerpoint/2010/main" val="32702565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Présenter les attendus du système vis-à-vis de l’utilisateur,  présenter le comportement du système</a:t>
            </a:r>
          </a:p>
          <a:p>
            <a:endParaRPr lang="fr-CH" dirty="0"/>
          </a:p>
          <a:p>
            <a:r>
              <a:rPr lang="fr-CH" dirty="0"/>
              <a:t>Citer toutes les spécifications fonctionnelles données durant la présentation</a:t>
            </a:r>
          </a:p>
        </p:txBody>
      </p:sp>
      <p:sp>
        <p:nvSpPr>
          <p:cNvPr id="4" name="Espace réservé du numéro de diapositive 3"/>
          <p:cNvSpPr>
            <a:spLocks noGrp="1"/>
          </p:cNvSpPr>
          <p:nvPr>
            <p:ph type="sldNum" sz="quarter" idx="5"/>
          </p:nvPr>
        </p:nvSpPr>
        <p:spPr/>
        <p:txBody>
          <a:bodyPr/>
          <a:lstStyle/>
          <a:p>
            <a:fld id="{07AD5739-98C5-4B5C-83DF-346AC787EA26}" type="slidenum">
              <a:rPr lang="fr-CH" smtClean="0"/>
              <a:t>6</a:t>
            </a:fld>
            <a:endParaRPr lang="fr-CH"/>
          </a:p>
        </p:txBody>
      </p:sp>
    </p:spTree>
    <p:extLst>
      <p:ext uri="{BB962C8B-B14F-4D97-AF65-F5344CB8AC3E}">
        <p14:creationId xmlns:p14="http://schemas.microsoft.com/office/powerpoint/2010/main" val="3681967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Page d’accueil</a:t>
            </a:r>
          </a:p>
        </p:txBody>
      </p:sp>
      <p:sp>
        <p:nvSpPr>
          <p:cNvPr id="4" name="Espace réservé du numéro de diapositive 3"/>
          <p:cNvSpPr>
            <a:spLocks noGrp="1"/>
          </p:cNvSpPr>
          <p:nvPr>
            <p:ph type="sldNum" sz="quarter" idx="5"/>
          </p:nvPr>
        </p:nvSpPr>
        <p:spPr/>
        <p:txBody>
          <a:bodyPr/>
          <a:lstStyle/>
          <a:p>
            <a:fld id="{07AD5739-98C5-4B5C-83DF-346AC787EA26}" type="slidenum">
              <a:rPr lang="fr-CH" smtClean="0"/>
              <a:t>8</a:t>
            </a:fld>
            <a:endParaRPr lang="fr-CH"/>
          </a:p>
        </p:txBody>
      </p:sp>
    </p:spTree>
    <p:extLst>
      <p:ext uri="{BB962C8B-B14F-4D97-AF65-F5344CB8AC3E}">
        <p14:creationId xmlns:p14="http://schemas.microsoft.com/office/powerpoint/2010/main" val="2313646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Template d’une recette</a:t>
            </a:r>
          </a:p>
        </p:txBody>
      </p:sp>
      <p:sp>
        <p:nvSpPr>
          <p:cNvPr id="4" name="Espace réservé du numéro de diapositive 3"/>
          <p:cNvSpPr>
            <a:spLocks noGrp="1"/>
          </p:cNvSpPr>
          <p:nvPr>
            <p:ph type="sldNum" sz="quarter" idx="5"/>
          </p:nvPr>
        </p:nvSpPr>
        <p:spPr/>
        <p:txBody>
          <a:bodyPr/>
          <a:lstStyle/>
          <a:p>
            <a:fld id="{07AD5739-98C5-4B5C-83DF-346AC787EA26}" type="slidenum">
              <a:rPr lang="fr-CH" smtClean="0"/>
              <a:t>9</a:t>
            </a:fld>
            <a:endParaRPr lang="fr-CH"/>
          </a:p>
        </p:txBody>
      </p:sp>
    </p:spTree>
    <p:extLst>
      <p:ext uri="{BB962C8B-B14F-4D97-AF65-F5344CB8AC3E}">
        <p14:creationId xmlns:p14="http://schemas.microsoft.com/office/powerpoint/2010/main" val="21050573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Compléter avec le schéma d’architecture</a:t>
            </a:r>
          </a:p>
        </p:txBody>
      </p:sp>
      <p:sp>
        <p:nvSpPr>
          <p:cNvPr id="4" name="Espace réservé du numéro de diapositive 3"/>
          <p:cNvSpPr>
            <a:spLocks noGrp="1"/>
          </p:cNvSpPr>
          <p:nvPr>
            <p:ph type="sldNum" sz="quarter" idx="5"/>
          </p:nvPr>
        </p:nvSpPr>
        <p:spPr/>
        <p:txBody>
          <a:bodyPr/>
          <a:lstStyle/>
          <a:p>
            <a:fld id="{07AD5739-98C5-4B5C-83DF-346AC787EA26}" type="slidenum">
              <a:rPr lang="fr-CH" smtClean="0"/>
              <a:t>20</a:t>
            </a:fld>
            <a:endParaRPr lang="fr-CH"/>
          </a:p>
        </p:txBody>
      </p:sp>
    </p:spTree>
    <p:extLst>
      <p:ext uri="{BB962C8B-B14F-4D97-AF65-F5344CB8AC3E}">
        <p14:creationId xmlns:p14="http://schemas.microsoft.com/office/powerpoint/2010/main" val="2526555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Présenter les attendus du système vis-à-vis de l’utilisateur,  présenter le comportement du système</a:t>
            </a:r>
          </a:p>
          <a:p>
            <a:endParaRPr lang="fr-CH" dirty="0"/>
          </a:p>
          <a:p>
            <a:r>
              <a:rPr lang="fr-CH" dirty="0"/>
              <a:t>Citer toutes les spécifications fonctionnelles données durant la présentation</a:t>
            </a:r>
          </a:p>
        </p:txBody>
      </p:sp>
      <p:sp>
        <p:nvSpPr>
          <p:cNvPr id="4" name="Espace réservé du numéro de diapositive 3"/>
          <p:cNvSpPr>
            <a:spLocks noGrp="1"/>
          </p:cNvSpPr>
          <p:nvPr>
            <p:ph type="sldNum" sz="quarter" idx="5"/>
          </p:nvPr>
        </p:nvSpPr>
        <p:spPr/>
        <p:txBody>
          <a:bodyPr/>
          <a:lstStyle/>
          <a:p>
            <a:fld id="{07AD5739-98C5-4B5C-83DF-346AC787EA26}" type="slidenum">
              <a:rPr lang="fr-CH" smtClean="0"/>
              <a:t>21</a:t>
            </a:fld>
            <a:endParaRPr lang="fr-CH"/>
          </a:p>
        </p:txBody>
      </p:sp>
    </p:spTree>
    <p:extLst>
      <p:ext uri="{BB962C8B-B14F-4D97-AF65-F5344CB8AC3E}">
        <p14:creationId xmlns:p14="http://schemas.microsoft.com/office/powerpoint/2010/main" val="20904197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CH" dirty="0"/>
          </a:p>
        </p:txBody>
      </p:sp>
      <p:sp>
        <p:nvSpPr>
          <p:cNvPr id="4" name="Espace réservé du numéro de diapositive 3"/>
          <p:cNvSpPr>
            <a:spLocks noGrp="1"/>
          </p:cNvSpPr>
          <p:nvPr>
            <p:ph type="sldNum" sz="quarter" idx="5"/>
          </p:nvPr>
        </p:nvSpPr>
        <p:spPr/>
        <p:txBody>
          <a:bodyPr/>
          <a:lstStyle/>
          <a:p>
            <a:fld id="{07AD5739-98C5-4B5C-83DF-346AC787EA26}" type="slidenum">
              <a:rPr lang="fr-CH" smtClean="0"/>
              <a:t>23</a:t>
            </a:fld>
            <a:endParaRPr lang="fr-CH"/>
          </a:p>
        </p:txBody>
      </p:sp>
    </p:spTree>
    <p:extLst>
      <p:ext uri="{BB962C8B-B14F-4D97-AF65-F5344CB8AC3E}">
        <p14:creationId xmlns:p14="http://schemas.microsoft.com/office/powerpoint/2010/main" val="3685263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CH" dirty="0"/>
          </a:p>
        </p:txBody>
      </p:sp>
      <p:sp>
        <p:nvSpPr>
          <p:cNvPr id="4" name="Espace réservé du numéro de diapositive 3"/>
          <p:cNvSpPr>
            <a:spLocks noGrp="1"/>
          </p:cNvSpPr>
          <p:nvPr>
            <p:ph type="sldNum" sz="quarter" idx="5"/>
          </p:nvPr>
        </p:nvSpPr>
        <p:spPr/>
        <p:txBody>
          <a:bodyPr/>
          <a:lstStyle/>
          <a:p>
            <a:fld id="{07AD5739-98C5-4B5C-83DF-346AC787EA26}" type="slidenum">
              <a:rPr lang="fr-CH" smtClean="0"/>
              <a:t>24</a:t>
            </a:fld>
            <a:endParaRPr lang="fr-CH"/>
          </a:p>
        </p:txBody>
      </p:sp>
    </p:spTree>
    <p:extLst>
      <p:ext uri="{BB962C8B-B14F-4D97-AF65-F5344CB8AC3E}">
        <p14:creationId xmlns:p14="http://schemas.microsoft.com/office/powerpoint/2010/main" val="945441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fr-FR"/>
              <a:t>Modifiez le style du titre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7D0FB721-2CE0-4A58-B9C7-75933CB6E17F}" type="datetimeFigureOut">
              <a:rPr lang="fr-CH" smtClean="0"/>
              <a:t>05.04.2020</a:t>
            </a:fld>
            <a:endParaRPr lang="fr-CH"/>
          </a:p>
        </p:txBody>
      </p:sp>
      <p:sp>
        <p:nvSpPr>
          <p:cNvPr id="5" name="Footer Placeholder 4"/>
          <p:cNvSpPr>
            <a:spLocks noGrp="1"/>
          </p:cNvSpPr>
          <p:nvPr>
            <p:ph type="ftr" sz="quarter" idx="11"/>
          </p:nvPr>
        </p:nvSpPr>
        <p:spPr/>
        <p:txBody>
          <a:bodyPr/>
          <a:lstStyle/>
          <a:p>
            <a:endParaRPr lang="fr-CH"/>
          </a:p>
        </p:txBody>
      </p:sp>
      <p:sp>
        <p:nvSpPr>
          <p:cNvPr id="6" name="Slide Number Placeholder 5"/>
          <p:cNvSpPr>
            <a:spLocks noGrp="1"/>
          </p:cNvSpPr>
          <p:nvPr>
            <p:ph type="sldNum" sz="quarter" idx="12"/>
          </p:nvPr>
        </p:nvSpPr>
        <p:spPr/>
        <p:txBody>
          <a:bodyPr/>
          <a:lstStyle/>
          <a:p>
            <a:fld id="{C842F6E4-F111-4302-B6D8-7FBA1B46E505}" type="slidenum">
              <a:rPr lang="fr-CH" smtClean="0"/>
              <a:t>‹N°›</a:t>
            </a:fld>
            <a:endParaRPr lang="fr-CH"/>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145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7D0FB721-2CE0-4A58-B9C7-75933CB6E17F}" type="datetimeFigureOut">
              <a:rPr lang="fr-CH" smtClean="0"/>
              <a:t>05.04.2020</a:t>
            </a:fld>
            <a:endParaRPr lang="fr-CH"/>
          </a:p>
        </p:txBody>
      </p:sp>
      <p:sp>
        <p:nvSpPr>
          <p:cNvPr id="5" name="Footer Placeholder 4"/>
          <p:cNvSpPr>
            <a:spLocks noGrp="1"/>
          </p:cNvSpPr>
          <p:nvPr>
            <p:ph type="ftr" sz="quarter" idx="11"/>
          </p:nvPr>
        </p:nvSpPr>
        <p:spPr/>
        <p:txBody>
          <a:bodyPr/>
          <a:lstStyle/>
          <a:p>
            <a:endParaRPr lang="fr-CH"/>
          </a:p>
        </p:txBody>
      </p:sp>
      <p:sp>
        <p:nvSpPr>
          <p:cNvPr id="6" name="Slide Number Placeholder 5"/>
          <p:cNvSpPr>
            <a:spLocks noGrp="1"/>
          </p:cNvSpPr>
          <p:nvPr>
            <p:ph type="sldNum" sz="quarter" idx="12"/>
          </p:nvPr>
        </p:nvSpPr>
        <p:spPr/>
        <p:txBody>
          <a:bodyPr/>
          <a:lstStyle/>
          <a:p>
            <a:fld id="{C842F6E4-F111-4302-B6D8-7FBA1B46E505}" type="slidenum">
              <a:rPr lang="fr-CH" smtClean="0"/>
              <a:t>‹N°›</a:t>
            </a:fld>
            <a:endParaRPr lang="fr-CH"/>
          </a:p>
        </p:txBody>
      </p:sp>
    </p:spTree>
    <p:extLst>
      <p:ext uri="{BB962C8B-B14F-4D97-AF65-F5344CB8AC3E}">
        <p14:creationId xmlns:p14="http://schemas.microsoft.com/office/powerpoint/2010/main" val="1817496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7D0FB721-2CE0-4A58-B9C7-75933CB6E17F}" type="datetimeFigureOut">
              <a:rPr lang="fr-CH" smtClean="0"/>
              <a:t>05.04.2020</a:t>
            </a:fld>
            <a:endParaRPr lang="fr-CH"/>
          </a:p>
        </p:txBody>
      </p:sp>
      <p:sp>
        <p:nvSpPr>
          <p:cNvPr id="5" name="Footer Placeholder 4"/>
          <p:cNvSpPr>
            <a:spLocks noGrp="1"/>
          </p:cNvSpPr>
          <p:nvPr>
            <p:ph type="ftr" sz="quarter" idx="11"/>
          </p:nvPr>
        </p:nvSpPr>
        <p:spPr/>
        <p:txBody>
          <a:bodyPr/>
          <a:lstStyle/>
          <a:p>
            <a:endParaRPr lang="fr-CH"/>
          </a:p>
        </p:txBody>
      </p:sp>
      <p:sp>
        <p:nvSpPr>
          <p:cNvPr id="6" name="Slide Number Placeholder 5"/>
          <p:cNvSpPr>
            <a:spLocks noGrp="1"/>
          </p:cNvSpPr>
          <p:nvPr>
            <p:ph type="sldNum" sz="quarter" idx="12"/>
          </p:nvPr>
        </p:nvSpPr>
        <p:spPr/>
        <p:txBody>
          <a:bodyPr/>
          <a:lstStyle/>
          <a:p>
            <a:fld id="{C842F6E4-F111-4302-B6D8-7FBA1B46E505}" type="slidenum">
              <a:rPr lang="fr-CH" smtClean="0"/>
              <a:t>‹N°›</a:t>
            </a:fld>
            <a:endParaRPr lang="fr-CH"/>
          </a:p>
        </p:txBody>
      </p:sp>
    </p:spTree>
    <p:extLst>
      <p:ext uri="{BB962C8B-B14F-4D97-AF65-F5344CB8AC3E}">
        <p14:creationId xmlns:p14="http://schemas.microsoft.com/office/powerpoint/2010/main" val="2253814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7D0FB721-2CE0-4A58-B9C7-75933CB6E17F}" type="datetimeFigureOut">
              <a:rPr lang="fr-CH" smtClean="0"/>
              <a:t>05.04.2020</a:t>
            </a:fld>
            <a:endParaRPr lang="fr-CH"/>
          </a:p>
        </p:txBody>
      </p:sp>
      <p:sp>
        <p:nvSpPr>
          <p:cNvPr id="5" name="Footer Placeholder 4"/>
          <p:cNvSpPr>
            <a:spLocks noGrp="1"/>
          </p:cNvSpPr>
          <p:nvPr>
            <p:ph type="ftr" sz="quarter" idx="11"/>
          </p:nvPr>
        </p:nvSpPr>
        <p:spPr/>
        <p:txBody>
          <a:bodyPr/>
          <a:lstStyle/>
          <a:p>
            <a:endParaRPr lang="fr-CH"/>
          </a:p>
        </p:txBody>
      </p:sp>
      <p:sp>
        <p:nvSpPr>
          <p:cNvPr id="6" name="Slide Number Placeholder 5"/>
          <p:cNvSpPr>
            <a:spLocks noGrp="1"/>
          </p:cNvSpPr>
          <p:nvPr>
            <p:ph type="sldNum" sz="quarter" idx="12"/>
          </p:nvPr>
        </p:nvSpPr>
        <p:spPr/>
        <p:txBody>
          <a:bodyPr/>
          <a:lstStyle/>
          <a:p>
            <a:fld id="{C842F6E4-F111-4302-B6D8-7FBA1B46E505}" type="slidenum">
              <a:rPr lang="fr-CH" smtClean="0"/>
              <a:t>‹N°›</a:t>
            </a:fld>
            <a:endParaRPr lang="fr-CH"/>
          </a:p>
        </p:txBody>
      </p:sp>
    </p:spTree>
    <p:extLst>
      <p:ext uri="{BB962C8B-B14F-4D97-AF65-F5344CB8AC3E}">
        <p14:creationId xmlns:p14="http://schemas.microsoft.com/office/powerpoint/2010/main" val="1305139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fr-FR"/>
              <a:t>Modifiez le style du titre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7D0FB721-2CE0-4A58-B9C7-75933CB6E17F}" type="datetimeFigureOut">
              <a:rPr lang="fr-CH" smtClean="0"/>
              <a:t>05.04.2020</a:t>
            </a:fld>
            <a:endParaRPr lang="fr-CH"/>
          </a:p>
        </p:txBody>
      </p:sp>
      <p:sp>
        <p:nvSpPr>
          <p:cNvPr id="5" name="Footer Placeholder 4"/>
          <p:cNvSpPr>
            <a:spLocks noGrp="1"/>
          </p:cNvSpPr>
          <p:nvPr>
            <p:ph type="ftr" sz="quarter" idx="11"/>
          </p:nvPr>
        </p:nvSpPr>
        <p:spPr/>
        <p:txBody>
          <a:bodyPr/>
          <a:lstStyle/>
          <a:p>
            <a:endParaRPr lang="fr-CH"/>
          </a:p>
        </p:txBody>
      </p:sp>
      <p:sp>
        <p:nvSpPr>
          <p:cNvPr id="6" name="Slide Number Placeholder 5"/>
          <p:cNvSpPr>
            <a:spLocks noGrp="1"/>
          </p:cNvSpPr>
          <p:nvPr>
            <p:ph type="sldNum" sz="quarter" idx="12"/>
          </p:nvPr>
        </p:nvSpPr>
        <p:spPr/>
        <p:txBody>
          <a:bodyPr/>
          <a:lstStyle/>
          <a:p>
            <a:fld id="{C842F6E4-F111-4302-B6D8-7FBA1B46E505}" type="slidenum">
              <a:rPr lang="fr-CH" smtClean="0"/>
              <a:t>‹N°›</a:t>
            </a:fld>
            <a:endParaRPr lang="fr-CH"/>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2219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fr-FR"/>
              <a:t>Modifiez le style du titre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7D0FB721-2CE0-4A58-B9C7-75933CB6E17F}" type="datetimeFigureOut">
              <a:rPr lang="fr-CH" smtClean="0"/>
              <a:t>05.04.2020</a:t>
            </a:fld>
            <a:endParaRPr lang="fr-CH"/>
          </a:p>
        </p:txBody>
      </p:sp>
      <p:sp>
        <p:nvSpPr>
          <p:cNvPr id="6" name="Footer Placeholder 5"/>
          <p:cNvSpPr>
            <a:spLocks noGrp="1"/>
          </p:cNvSpPr>
          <p:nvPr>
            <p:ph type="ftr" sz="quarter" idx="11"/>
          </p:nvPr>
        </p:nvSpPr>
        <p:spPr/>
        <p:txBody>
          <a:bodyPr/>
          <a:lstStyle/>
          <a:p>
            <a:endParaRPr lang="fr-CH"/>
          </a:p>
        </p:txBody>
      </p:sp>
      <p:sp>
        <p:nvSpPr>
          <p:cNvPr id="7" name="Slide Number Placeholder 6"/>
          <p:cNvSpPr>
            <a:spLocks noGrp="1"/>
          </p:cNvSpPr>
          <p:nvPr>
            <p:ph type="sldNum" sz="quarter" idx="12"/>
          </p:nvPr>
        </p:nvSpPr>
        <p:spPr/>
        <p:txBody>
          <a:bodyPr/>
          <a:lstStyle/>
          <a:p>
            <a:fld id="{C842F6E4-F111-4302-B6D8-7FBA1B46E505}" type="slidenum">
              <a:rPr lang="fr-CH" smtClean="0"/>
              <a:t>‹N°›</a:t>
            </a:fld>
            <a:endParaRPr lang="fr-CH"/>
          </a:p>
        </p:txBody>
      </p:sp>
    </p:spTree>
    <p:extLst>
      <p:ext uri="{BB962C8B-B14F-4D97-AF65-F5344CB8AC3E}">
        <p14:creationId xmlns:p14="http://schemas.microsoft.com/office/powerpoint/2010/main" val="259293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fr-FR"/>
              <a:t>Modifiez le style du titre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097280" y="2582334"/>
            <a:ext cx="4937760" cy="33782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217920" y="2582334"/>
            <a:ext cx="4937760" cy="33782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7D0FB721-2CE0-4A58-B9C7-75933CB6E17F}" type="datetimeFigureOut">
              <a:rPr lang="fr-CH" smtClean="0"/>
              <a:t>05.04.2020</a:t>
            </a:fld>
            <a:endParaRPr lang="fr-CH"/>
          </a:p>
        </p:txBody>
      </p:sp>
      <p:sp>
        <p:nvSpPr>
          <p:cNvPr id="8" name="Footer Placeholder 7"/>
          <p:cNvSpPr>
            <a:spLocks noGrp="1"/>
          </p:cNvSpPr>
          <p:nvPr>
            <p:ph type="ftr" sz="quarter" idx="11"/>
          </p:nvPr>
        </p:nvSpPr>
        <p:spPr/>
        <p:txBody>
          <a:bodyPr/>
          <a:lstStyle/>
          <a:p>
            <a:endParaRPr lang="fr-CH"/>
          </a:p>
        </p:txBody>
      </p:sp>
      <p:sp>
        <p:nvSpPr>
          <p:cNvPr id="9" name="Slide Number Placeholder 8"/>
          <p:cNvSpPr>
            <a:spLocks noGrp="1"/>
          </p:cNvSpPr>
          <p:nvPr>
            <p:ph type="sldNum" sz="quarter" idx="12"/>
          </p:nvPr>
        </p:nvSpPr>
        <p:spPr/>
        <p:txBody>
          <a:bodyPr/>
          <a:lstStyle/>
          <a:p>
            <a:fld id="{C842F6E4-F111-4302-B6D8-7FBA1B46E505}" type="slidenum">
              <a:rPr lang="fr-CH" smtClean="0"/>
              <a:t>‹N°›</a:t>
            </a:fld>
            <a:endParaRPr lang="fr-CH"/>
          </a:p>
        </p:txBody>
      </p:sp>
    </p:spTree>
    <p:extLst>
      <p:ext uri="{BB962C8B-B14F-4D97-AF65-F5344CB8AC3E}">
        <p14:creationId xmlns:p14="http://schemas.microsoft.com/office/powerpoint/2010/main" val="2972270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7D0FB721-2CE0-4A58-B9C7-75933CB6E17F}" type="datetimeFigureOut">
              <a:rPr lang="fr-CH" smtClean="0"/>
              <a:t>05.04.2020</a:t>
            </a:fld>
            <a:endParaRPr lang="fr-CH"/>
          </a:p>
        </p:txBody>
      </p:sp>
      <p:sp>
        <p:nvSpPr>
          <p:cNvPr id="4" name="Footer Placeholder 3"/>
          <p:cNvSpPr>
            <a:spLocks noGrp="1"/>
          </p:cNvSpPr>
          <p:nvPr>
            <p:ph type="ftr" sz="quarter" idx="11"/>
          </p:nvPr>
        </p:nvSpPr>
        <p:spPr/>
        <p:txBody>
          <a:bodyPr/>
          <a:lstStyle/>
          <a:p>
            <a:endParaRPr lang="fr-CH"/>
          </a:p>
        </p:txBody>
      </p:sp>
      <p:sp>
        <p:nvSpPr>
          <p:cNvPr id="5" name="Slide Number Placeholder 4"/>
          <p:cNvSpPr>
            <a:spLocks noGrp="1"/>
          </p:cNvSpPr>
          <p:nvPr>
            <p:ph type="sldNum" sz="quarter" idx="12"/>
          </p:nvPr>
        </p:nvSpPr>
        <p:spPr/>
        <p:txBody>
          <a:bodyPr/>
          <a:lstStyle/>
          <a:p>
            <a:fld id="{C842F6E4-F111-4302-B6D8-7FBA1B46E505}" type="slidenum">
              <a:rPr lang="fr-CH" smtClean="0"/>
              <a:t>‹N°›</a:t>
            </a:fld>
            <a:endParaRPr lang="fr-CH"/>
          </a:p>
        </p:txBody>
      </p:sp>
    </p:spTree>
    <p:extLst>
      <p:ext uri="{BB962C8B-B14F-4D97-AF65-F5344CB8AC3E}">
        <p14:creationId xmlns:p14="http://schemas.microsoft.com/office/powerpoint/2010/main" val="3449177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D0FB721-2CE0-4A58-B9C7-75933CB6E17F}" type="datetimeFigureOut">
              <a:rPr lang="fr-CH" smtClean="0"/>
              <a:t>05.04.2020</a:t>
            </a:fld>
            <a:endParaRPr lang="fr-CH"/>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fr-CH"/>
          </a:p>
        </p:txBody>
      </p:sp>
      <p:sp>
        <p:nvSpPr>
          <p:cNvPr id="9" name="Slide Number Placeholder 8"/>
          <p:cNvSpPr>
            <a:spLocks noGrp="1"/>
          </p:cNvSpPr>
          <p:nvPr>
            <p:ph type="sldNum" sz="quarter" idx="12"/>
          </p:nvPr>
        </p:nvSpPr>
        <p:spPr/>
        <p:txBody>
          <a:bodyPr/>
          <a:lstStyle/>
          <a:p>
            <a:fld id="{C842F6E4-F111-4302-B6D8-7FBA1B46E505}" type="slidenum">
              <a:rPr lang="fr-CH" smtClean="0"/>
              <a:t>‹N°›</a:t>
            </a:fld>
            <a:endParaRPr lang="fr-CH"/>
          </a:p>
        </p:txBody>
      </p:sp>
    </p:spTree>
    <p:extLst>
      <p:ext uri="{BB962C8B-B14F-4D97-AF65-F5344CB8AC3E}">
        <p14:creationId xmlns:p14="http://schemas.microsoft.com/office/powerpoint/2010/main" val="186940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fr-FR"/>
              <a:t>Modifiez le style du titre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D0FB721-2CE0-4A58-B9C7-75933CB6E17F}" type="datetimeFigureOut">
              <a:rPr lang="fr-CH" smtClean="0"/>
              <a:t>05.04.2020</a:t>
            </a:fld>
            <a:endParaRPr lang="fr-CH"/>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fr-CH"/>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842F6E4-F111-4302-B6D8-7FBA1B46E505}" type="slidenum">
              <a:rPr lang="fr-CH" smtClean="0"/>
              <a:t>‹N°›</a:t>
            </a:fld>
            <a:endParaRPr lang="fr-CH"/>
          </a:p>
        </p:txBody>
      </p:sp>
    </p:spTree>
    <p:extLst>
      <p:ext uri="{BB962C8B-B14F-4D97-AF65-F5344CB8AC3E}">
        <p14:creationId xmlns:p14="http://schemas.microsoft.com/office/powerpoint/2010/main" val="628040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fr-FR"/>
              <a:t>Modifiez le style du titre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7D0FB721-2CE0-4A58-B9C7-75933CB6E17F}" type="datetimeFigureOut">
              <a:rPr lang="fr-CH" smtClean="0"/>
              <a:t>05.04.2020</a:t>
            </a:fld>
            <a:endParaRPr lang="fr-CH"/>
          </a:p>
        </p:txBody>
      </p:sp>
      <p:sp>
        <p:nvSpPr>
          <p:cNvPr id="6" name="Footer Placeholder 5"/>
          <p:cNvSpPr>
            <a:spLocks noGrp="1"/>
          </p:cNvSpPr>
          <p:nvPr>
            <p:ph type="ftr" sz="quarter" idx="11"/>
          </p:nvPr>
        </p:nvSpPr>
        <p:spPr/>
        <p:txBody>
          <a:bodyPr/>
          <a:lstStyle/>
          <a:p>
            <a:endParaRPr lang="fr-CH"/>
          </a:p>
        </p:txBody>
      </p:sp>
      <p:sp>
        <p:nvSpPr>
          <p:cNvPr id="7" name="Slide Number Placeholder 6"/>
          <p:cNvSpPr>
            <a:spLocks noGrp="1"/>
          </p:cNvSpPr>
          <p:nvPr>
            <p:ph type="sldNum" sz="quarter" idx="12"/>
          </p:nvPr>
        </p:nvSpPr>
        <p:spPr/>
        <p:txBody>
          <a:bodyPr/>
          <a:lstStyle/>
          <a:p>
            <a:fld id="{C842F6E4-F111-4302-B6D8-7FBA1B46E505}" type="slidenum">
              <a:rPr lang="fr-CH" smtClean="0"/>
              <a:t>‹N°›</a:t>
            </a:fld>
            <a:endParaRPr lang="fr-CH"/>
          </a:p>
        </p:txBody>
      </p:sp>
    </p:spTree>
    <p:extLst>
      <p:ext uri="{BB962C8B-B14F-4D97-AF65-F5344CB8AC3E}">
        <p14:creationId xmlns:p14="http://schemas.microsoft.com/office/powerpoint/2010/main" val="3475618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fr-FR"/>
              <a:t>Modifiez le style du titre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D0FB721-2CE0-4A58-B9C7-75933CB6E17F}" type="datetimeFigureOut">
              <a:rPr lang="fr-CH" smtClean="0"/>
              <a:t>05.04.2020</a:t>
            </a:fld>
            <a:endParaRPr lang="fr-CH"/>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fr-CH"/>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842F6E4-F111-4302-B6D8-7FBA1B46E505}" type="slidenum">
              <a:rPr lang="fr-CH" smtClean="0"/>
              <a:t>‹N°›</a:t>
            </a:fld>
            <a:endParaRPr lang="fr-CH"/>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4247485"/>
      </p:ext>
    </p:extLst>
  </p:cSld>
  <p:clrMap bg1="lt1" tx1="dk1" bg2="lt2" tx2="dk2" accent1="accent1" accent2="accent2" accent3="accent3" accent4="accent4" accent5="accent5" accent6="accent6" hlink="hlink" folHlink="folHlink"/>
  <p:sldLayoutIdLst>
    <p:sldLayoutId id="2147484724" r:id="rId1"/>
    <p:sldLayoutId id="2147484725" r:id="rId2"/>
    <p:sldLayoutId id="2147484726" r:id="rId3"/>
    <p:sldLayoutId id="2147484727" r:id="rId4"/>
    <p:sldLayoutId id="2147484728" r:id="rId5"/>
    <p:sldLayoutId id="2147484729" r:id="rId6"/>
    <p:sldLayoutId id="2147484730" r:id="rId7"/>
    <p:sldLayoutId id="2147484731" r:id="rId8"/>
    <p:sldLayoutId id="2147484732" r:id="rId9"/>
    <p:sldLayoutId id="2147484733" r:id="rId10"/>
    <p:sldLayoutId id="2147484734"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D3B6FB6-14EB-476A-B15D-A76846176E5F}"/>
              </a:ext>
            </a:extLst>
          </p:cNvPr>
          <p:cNvSpPr>
            <a:spLocks noGrp="1"/>
          </p:cNvSpPr>
          <p:nvPr>
            <p:ph type="ctrTitle"/>
          </p:nvPr>
        </p:nvSpPr>
        <p:spPr>
          <a:xfrm>
            <a:off x="2502568" y="990603"/>
            <a:ext cx="10058400" cy="3566160"/>
          </a:xfrm>
        </p:spPr>
        <p:txBody>
          <a:bodyPr/>
          <a:lstStyle/>
          <a:p>
            <a:r>
              <a:rPr lang="fr-CH" dirty="0" err="1"/>
              <a:t>FridgeToPlate</a:t>
            </a:r>
            <a:r>
              <a:rPr lang="fr-CH" dirty="0"/>
              <a:t> 2.0</a:t>
            </a:r>
          </a:p>
        </p:txBody>
      </p:sp>
      <p:sp>
        <p:nvSpPr>
          <p:cNvPr id="3" name="Sous-titre 2">
            <a:extLst>
              <a:ext uri="{FF2B5EF4-FFF2-40B4-BE49-F238E27FC236}">
                <a16:creationId xmlns:a16="http://schemas.microsoft.com/office/drawing/2014/main" id="{7257C845-8C27-4FBE-AA12-FAC380D2A9E5}"/>
              </a:ext>
            </a:extLst>
          </p:cNvPr>
          <p:cNvSpPr>
            <a:spLocks noGrp="1"/>
          </p:cNvSpPr>
          <p:nvPr>
            <p:ph type="subTitle" idx="1"/>
          </p:nvPr>
        </p:nvSpPr>
        <p:spPr>
          <a:xfrm>
            <a:off x="2502568" y="4556763"/>
            <a:ext cx="10058400" cy="1143000"/>
          </a:xfrm>
        </p:spPr>
        <p:txBody>
          <a:bodyPr/>
          <a:lstStyle/>
          <a:p>
            <a:r>
              <a:rPr lang="fr-CH" dirty="0"/>
              <a:t>Présentation du 17 avril 2020</a:t>
            </a:r>
          </a:p>
          <a:p>
            <a:r>
              <a:rPr lang="fr-CH" dirty="0"/>
              <a:t>Groupe 2</a:t>
            </a:r>
          </a:p>
        </p:txBody>
      </p:sp>
      <p:pic>
        <p:nvPicPr>
          <p:cNvPr id="4" name="Image 3">
            <a:extLst>
              <a:ext uri="{FF2B5EF4-FFF2-40B4-BE49-F238E27FC236}">
                <a16:creationId xmlns:a16="http://schemas.microsoft.com/office/drawing/2014/main" id="{1CFDB4AB-5F6C-444A-BE3D-88A40F70CC14}"/>
              </a:ext>
            </a:extLst>
          </p:cNvPr>
          <p:cNvPicPr>
            <a:picLocks noChangeAspect="1"/>
          </p:cNvPicPr>
          <p:nvPr/>
        </p:nvPicPr>
        <p:blipFill>
          <a:blip r:embed="rId3"/>
          <a:stretch>
            <a:fillRect/>
          </a:stretch>
        </p:blipFill>
        <p:spPr>
          <a:xfrm rot="16200000">
            <a:off x="-2352873" y="2352875"/>
            <a:ext cx="6339841" cy="1634094"/>
          </a:xfrm>
          <a:prstGeom prst="rect">
            <a:avLst/>
          </a:prstGeom>
        </p:spPr>
      </p:pic>
      <p:pic>
        <p:nvPicPr>
          <p:cNvPr id="5" name="Image 4">
            <a:extLst>
              <a:ext uri="{FF2B5EF4-FFF2-40B4-BE49-F238E27FC236}">
                <a16:creationId xmlns:a16="http://schemas.microsoft.com/office/drawing/2014/main" id="{04737614-5E9C-49E6-ABE1-2F6F7074A1C2}"/>
              </a:ext>
            </a:extLst>
          </p:cNvPr>
          <p:cNvPicPr>
            <a:picLocks noChangeAspect="1"/>
          </p:cNvPicPr>
          <p:nvPr/>
        </p:nvPicPr>
        <p:blipFill rotWithShape="1">
          <a:blip r:embed="rId4"/>
          <a:srcRect l="7539" t="1683" r="40848" b="3179"/>
          <a:stretch/>
        </p:blipFill>
        <p:spPr>
          <a:xfrm>
            <a:off x="0" y="0"/>
            <a:ext cx="2502568" cy="6339843"/>
          </a:xfrm>
          <a:prstGeom prst="rect">
            <a:avLst/>
          </a:prstGeom>
        </p:spPr>
      </p:pic>
    </p:spTree>
    <p:extLst>
      <p:ext uri="{BB962C8B-B14F-4D97-AF65-F5344CB8AC3E}">
        <p14:creationId xmlns:p14="http://schemas.microsoft.com/office/powerpoint/2010/main" val="4143439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DDD951-66C0-4292-BB41-FBED5A0CE04C}"/>
              </a:ext>
            </a:extLst>
          </p:cNvPr>
          <p:cNvSpPr>
            <a:spLocks noGrp="1"/>
          </p:cNvSpPr>
          <p:nvPr>
            <p:ph type="title"/>
          </p:nvPr>
        </p:nvSpPr>
        <p:spPr>
          <a:xfrm>
            <a:off x="1066800" y="1995496"/>
            <a:ext cx="10058400" cy="1679356"/>
          </a:xfrm>
        </p:spPr>
        <p:txBody>
          <a:bodyPr>
            <a:normAutofit fontScale="90000"/>
          </a:bodyPr>
          <a:lstStyle/>
          <a:p>
            <a:pPr algn="ctr"/>
            <a:r>
              <a:rPr lang="fr-CH" dirty="0"/>
              <a:t>En tant qu’utilisateur, je veux pouvoir indiquer le contenu de mon frigo afin de sélectionner les recettes adéquates</a:t>
            </a:r>
          </a:p>
        </p:txBody>
      </p:sp>
    </p:spTree>
    <p:extLst>
      <p:ext uri="{BB962C8B-B14F-4D97-AF65-F5344CB8AC3E}">
        <p14:creationId xmlns:p14="http://schemas.microsoft.com/office/powerpoint/2010/main" val="246561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a:extLst>
              <a:ext uri="{FF2B5EF4-FFF2-40B4-BE49-F238E27FC236}">
                <a16:creationId xmlns:a16="http://schemas.microsoft.com/office/drawing/2014/main" id="{68402053-91E5-4E59-9CF7-EF8910046EC9}"/>
              </a:ext>
            </a:extLst>
          </p:cNvPr>
          <p:cNvPicPr>
            <a:picLocks noChangeAspect="1"/>
          </p:cNvPicPr>
          <p:nvPr/>
        </p:nvPicPr>
        <p:blipFill rotWithShape="1">
          <a:blip r:embed="rId2">
            <a:extLst>
              <a:ext uri="{28A0092B-C50C-407E-A947-70E740481C1C}">
                <a14:useLocalDpi xmlns:a14="http://schemas.microsoft.com/office/drawing/2010/main" val="0"/>
              </a:ext>
            </a:extLst>
          </a:blip>
          <a:srcRect l="13795" r="51852" b="48774"/>
          <a:stretch/>
        </p:blipFill>
        <p:spPr>
          <a:xfrm>
            <a:off x="344404" y="786063"/>
            <a:ext cx="3704431" cy="4090737"/>
          </a:xfrm>
          <a:prstGeom prst="rect">
            <a:avLst/>
          </a:prstGeom>
        </p:spPr>
      </p:pic>
      <p:pic>
        <p:nvPicPr>
          <p:cNvPr id="15" name="Image 14">
            <a:extLst>
              <a:ext uri="{FF2B5EF4-FFF2-40B4-BE49-F238E27FC236}">
                <a16:creationId xmlns:a16="http://schemas.microsoft.com/office/drawing/2014/main" id="{3321ECC5-7AD2-4150-AF65-26E7B6D9E9E6}"/>
              </a:ext>
            </a:extLst>
          </p:cNvPr>
          <p:cNvPicPr>
            <a:picLocks noChangeAspect="1"/>
          </p:cNvPicPr>
          <p:nvPr/>
        </p:nvPicPr>
        <p:blipFill rotWithShape="1">
          <a:blip r:embed="rId3">
            <a:extLst>
              <a:ext uri="{28A0092B-C50C-407E-A947-70E740481C1C}">
                <a14:useLocalDpi xmlns:a14="http://schemas.microsoft.com/office/drawing/2010/main" val="0"/>
              </a:ext>
            </a:extLst>
          </a:blip>
          <a:srcRect l="13795" t="1170" r="53006" b="49415"/>
          <a:stretch/>
        </p:blipFill>
        <p:spPr>
          <a:xfrm>
            <a:off x="8276431" y="940403"/>
            <a:ext cx="3571165" cy="3936397"/>
          </a:xfrm>
          <a:prstGeom prst="rect">
            <a:avLst/>
          </a:prstGeom>
        </p:spPr>
      </p:pic>
      <p:pic>
        <p:nvPicPr>
          <p:cNvPr id="17" name="Image 16">
            <a:extLst>
              <a:ext uri="{FF2B5EF4-FFF2-40B4-BE49-F238E27FC236}">
                <a16:creationId xmlns:a16="http://schemas.microsoft.com/office/drawing/2014/main" id="{4BA2C186-BFAF-4CA0-A78B-4C692611CE77}"/>
              </a:ext>
            </a:extLst>
          </p:cNvPr>
          <p:cNvPicPr>
            <a:picLocks noChangeAspect="1"/>
          </p:cNvPicPr>
          <p:nvPr/>
        </p:nvPicPr>
        <p:blipFill rotWithShape="1">
          <a:blip r:embed="rId4">
            <a:extLst>
              <a:ext uri="{28A0092B-C50C-407E-A947-70E740481C1C}">
                <a14:useLocalDpi xmlns:a14="http://schemas.microsoft.com/office/drawing/2010/main" val="0"/>
              </a:ext>
            </a:extLst>
          </a:blip>
          <a:srcRect l="13622" r="52425" b="50000"/>
          <a:stretch/>
        </p:blipFill>
        <p:spPr>
          <a:xfrm>
            <a:off x="4243784" y="786063"/>
            <a:ext cx="3704431" cy="4039908"/>
          </a:xfrm>
          <a:prstGeom prst="rect">
            <a:avLst/>
          </a:prstGeom>
        </p:spPr>
      </p:pic>
      <p:sp>
        <p:nvSpPr>
          <p:cNvPr id="18" name="ZoneTexte 17">
            <a:extLst>
              <a:ext uri="{FF2B5EF4-FFF2-40B4-BE49-F238E27FC236}">
                <a16:creationId xmlns:a16="http://schemas.microsoft.com/office/drawing/2014/main" id="{C8D2BE0E-0886-4F19-A7BA-245C38D4F019}"/>
              </a:ext>
            </a:extLst>
          </p:cNvPr>
          <p:cNvSpPr txBox="1"/>
          <p:nvPr/>
        </p:nvSpPr>
        <p:spPr>
          <a:xfrm>
            <a:off x="382567" y="5053264"/>
            <a:ext cx="3666268" cy="400110"/>
          </a:xfrm>
          <a:prstGeom prst="rect">
            <a:avLst/>
          </a:prstGeom>
          <a:noFill/>
        </p:spPr>
        <p:txBody>
          <a:bodyPr wrap="square" rtlCol="0">
            <a:spAutoFit/>
          </a:bodyPr>
          <a:lstStyle/>
          <a:p>
            <a:r>
              <a:rPr lang="fr-CH" sz="2000" dirty="0"/>
              <a:t>1) Cliquer sur Mes Ingrédients</a:t>
            </a:r>
          </a:p>
        </p:txBody>
      </p:sp>
      <p:sp>
        <p:nvSpPr>
          <p:cNvPr id="19" name="ZoneTexte 18">
            <a:extLst>
              <a:ext uri="{FF2B5EF4-FFF2-40B4-BE49-F238E27FC236}">
                <a16:creationId xmlns:a16="http://schemas.microsoft.com/office/drawing/2014/main" id="{134CBC27-DBEB-40FA-B5D8-9F203613B9B2}"/>
              </a:ext>
            </a:extLst>
          </p:cNvPr>
          <p:cNvSpPr txBox="1"/>
          <p:nvPr/>
        </p:nvSpPr>
        <p:spPr>
          <a:xfrm>
            <a:off x="4243784" y="5100449"/>
            <a:ext cx="3844474" cy="400110"/>
          </a:xfrm>
          <a:prstGeom prst="rect">
            <a:avLst/>
          </a:prstGeom>
          <a:noFill/>
        </p:spPr>
        <p:txBody>
          <a:bodyPr wrap="square" rtlCol="0">
            <a:spAutoFit/>
          </a:bodyPr>
          <a:lstStyle/>
          <a:p>
            <a:r>
              <a:rPr lang="fr-CH" sz="2000" dirty="0"/>
              <a:t>2) Remplir le contenu de mon frigo</a:t>
            </a:r>
          </a:p>
        </p:txBody>
      </p:sp>
      <p:cxnSp>
        <p:nvCxnSpPr>
          <p:cNvPr id="21" name="Connecteur droit avec flèche 20">
            <a:extLst>
              <a:ext uri="{FF2B5EF4-FFF2-40B4-BE49-F238E27FC236}">
                <a16:creationId xmlns:a16="http://schemas.microsoft.com/office/drawing/2014/main" id="{F10059E8-4F7A-418A-8B2A-251892BC2751}"/>
              </a:ext>
            </a:extLst>
          </p:cNvPr>
          <p:cNvCxnSpPr>
            <a:cxnSpLocks/>
          </p:cNvCxnSpPr>
          <p:nvPr/>
        </p:nvCxnSpPr>
        <p:spPr>
          <a:xfrm flipV="1">
            <a:off x="641684" y="3304674"/>
            <a:ext cx="545432" cy="1795776"/>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3" name="ZoneTexte 22">
            <a:extLst>
              <a:ext uri="{FF2B5EF4-FFF2-40B4-BE49-F238E27FC236}">
                <a16:creationId xmlns:a16="http://schemas.microsoft.com/office/drawing/2014/main" id="{4B35519F-7B3A-48BF-AF61-0372AD267FAC}"/>
              </a:ext>
            </a:extLst>
          </p:cNvPr>
          <p:cNvSpPr txBox="1"/>
          <p:nvPr/>
        </p:nvSpPr>
        <p:spPr>
          <a:xfrm>
            <a:off x="7948215" y="5100449"/>
            <a:ext cx="4552921" cy="707886"/>
          </a:xfrm>
          <a:prstGeom prst="rect">
            <a:avLst/>
          </a:prstGeom>
          <a:noFill/>
        </p:spPr>
        <p:txBody>
          <a:bodyPr wrap="square" rtlCol="0">
            <a:spAutoFit/>
          </a:bodyPr>
          <a:lstStyle/>
          <a:p>
            <a:pPr algn="ctr"/>
            <a:r>
              <a:rPr lang="fr-CH" sz="2000" dirty="0"/>
              <a:t>3) Consulter les recettes</a:t>
            </a:r>
          </a:p>
          <a:p>
            <a:pPr algn="ctr"/>
            <a:r>
              <a:rPr lang="fr-CH" sz="2000" dirty="0"/>
              <a:t> correspondantes</a:t>
            </a:r>
          </a:p>
        </p:txBody>
      </p:sp>
    </p:spTree>
    <p:extLst>
      <p:ext uri="{BB962C8B-B14F-4D97-AF65-F5344CB8AC3E}">
        <p14:creationId xmlns:p14="http://schemas.microsoft.com/office/powerpoint/2010/main" val="19395546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DDD951-66C0-4292-BB41-FBED5A0CE04C}"/>
              </a:ext>
            </a:extLst>
          </p:cNvPr>
          <p:cNvSpPr>
            <a:spLocks noGrp="1"/>
          </p:cNvSpPr>
          <p:nvPr>
            <p:ph type="title"/>
          </p:nvPr>
        </p:nvSpPr>
        <p:spPr>
          <a:xfrm>
            <a:off x="1066800" y="1995496"/>
            <a:ext cx="10058400" cy="1679356"/>
          </a:xfrm>
        </p:spPr>
        <p:txBody>
          <a:bodyPr>
            <a:normAutofit fontScale="90000"/>
          </a:bodyPr>
          <a:lstStyle/>
          <a:p>
            <a:pPr algn="ctr"/>
            <a:r>
              <a:rPr lang="fr-CH" dirty="0"/>
              <a:t>En tant qu’utilisateur, je veux pouvoir prévoir mes recettes hebdomadaires afin d’obtenir la liste de courses adéquates</a:t>
            </a:r>
          </a:p>
        </p:txBody>
      </p:sp>
    </p:spTree>
    <p:extLst>
      <p:ext uri="{BB962C8B-B14F-4D97-AF65-F5344CB8AC3E}">
        <p14:creationId xmlns:p14="http://schemas.microsoft.com/office/powerpoint/2010/main" val="718872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866C6167-1547-4CE5-8C03-4EACA3FD0647}"/>
              </a:ext>
            </a:extLst>
          </p:cNvPr>
          <p:cNvPicPr>
            <a:picLocks noChangeAspect="1"/>
          </p:cNvPicPr>
          <p:nvPr/>
        </p:nvPicPr>
        <p:blipFill rotWithShape="1">
          <a:blip r:embed="rId2">
            <a:extLst>
              <a:ext uri="{28A0092B-C50C-407E-A947-70E740481C1C}">
                <a14:useLocalDpi xmlns:a14="http://schemas.microsoft.com/office/drawing/2010/main" val="0"/>
              </a:ext>
            </a:extLst>
          </a:blip>
          <a:srcRect l="13795" r="51852" b="48774"/>
          <a:stretch/>
        </p:blipFill>
        <p:spPr>
          <a:xfrm>
            <a:off x="6512680" y="308810"/>
            <a:ext cx="4044081" cy="4465806"/>
          </a:xfrm>
          <a:prstGeom prst="rect">
            <a:avLst/>
          </a:prstGeom>
        </p:spPr>
      </p:pic>
      <p:pic>
        <p:nvPicPr>
          <p:cNvPr id="3" name="Image 2">
            <a:extLst>
              <a:ext uri="{FF2B5EF4-FFF2-40B4-BE49-F238E27FC236}">
                <a16:creationId xmlns:a16="http://schemas.microsoft.com/office/drawing/2014/main" id="{5281C328-07AD-4080-8DC6-2A81BB38EF84}"/>
              </a:ext>
            </a:extLst>
          </p:cNvPr>
          <p:cNvPicPr>
            <a:picLocks noChangeAspect="1"/>
          </p:cNvPicPr>
          <p:nvPr/>
        </p:nvPicPr>
        <p:blipFill rotWithShape="1">
          <a:blip r:embed="rId3">
            <a:extLst>
              <a:ext uri="{28A0092B-C50C-407E-A947-70E740481C1C}">
                <a14:useLocalDpi xmlns:a14="http://schemas.microsoft.com/office/drawing/2010/main" val="0"/>
              </a:ext>
            </a:extLst>
          </a:blip>
          <a:srcRect l="13178" r="52057" b="50000"/>
          <a:stretch/>
        </p:blipFill>
        <p:spPr>
          <a:xfrm>
            <a:off x="1345653" y="308810"/>
            <a:ext cx="4044081" cy="4307305"/>
          </a:xfrm>
          <a:prstGeom prst="rect">
            <a:avLst/>
          </a:prstGeom>
        </p:spPr>
      </p:pic>
      <p:sp>
        <p:nvSpPr>
          <p:cNvPr id="4" name="ZoneTexte 3">
            <a:extLst>
              <a:ext uri="{FF2B5EF4-FFF2-40B4-BE49-F238E27FC236}">
                <a16:creationId xmlns:a16="http://schemas.microsoft.com/office/drawing/2014/main" id="{43AED795-2238-4CCF-9413-BFA1A7F4585F}"/>
              </a:ext>
            </a:extLst>
          </p:cNvPr>
          <p:cNvSpPr txBox="1"/>
          <p:nvPr/>
        </p:nvSpPr>
        <p:spPr>
          <a:xfrm>
            <a:off x="1459831" y="4774616"/>
            <a:ext cx="4044081" cy="1015663"/>
          </a:xfrm>
          <a:prstGeom prst="rect">
            <a:avLst/>
          </a:prstGeom>
          <a:noFill/>
        </p:spPr>
        <p:txBody>
          <a:bodyPr wrap="square" rtlCol="0">
            <a:spAutoFit/>
          </a:bodyPr>
          <a:lstStyle/>
          <a:p>
            <a:pPr algn="ctr"/>
            <a:r>
              <a:rPr lang="fr-CH" sz="2000" dirty="0"/>
              <a:t>1) En consultant mes recettes, je peux cliquer sur </a:t>
            </a:r>
            <a:r>
              <a:rPr lang="fr-CH" sz="2000" dirty="0" err="1"/>
              <a:t>add</a:t>
            </a:r>
            <a:r>
              <a:rPr lang="fr-CH" sz="2000" dirty="0"/>
              <a:t> pour l’ajouter à mes recettes de la semaine</a:t>
            </a:r>
          </a:p>
        </p:txBody>
      </p:sp>
      <p:sp>
        <p:nvSpPr>
          <p:cNvPr id="5" name="ZoneTexte 4">
            <a:extLst>
              <a:ext uri="{FF2B5EF4-FFF2-40B4-BE49-F238E27FC236}">
                <a16:creationId xmlns:a16="http://schemas.microsoft.com/office/drawing/2014/main" id="{A14808C8-D718-4179-B2D5-6DF594C9D0ED}"/>
              </a:ext>
            </a:extLst>
          </p:cNvPr>
          <p:cNvSpPr txBox="1"/>
          <p:nvPr/>
        </p:nvSpPr>
        <p:spPr>
          <a:xfrm>
            <a:off x="6512679" y="4774616"/>
            <a:ext cx="4044081" cy="1015663"/>
          </a:xfrm>
          <a:prstGeom prst="rect">
            <a:avLst/>
          </a:prstGeom>
          <a:noFill/>
        </p:spPr>
        <p:txBody>
          <a:bodyPr wrap="square" rtlCol="0">
            <a:spAutoFit/>
          </a:bodyPr>
          <a:lstStyle/>
          <a:p>
            <a:pPr algn="ctr"/>
            <a:r>
              <a:rPr lang="fr-CH" sz="2000" dirty="0"/>
              <a:t>2) Pour consulter et gérer mes recettes de la semaine, cliquer sur Ma Liste de courses</a:t>
            </a:r>
          </a:p>
        </p:txBody>
      </p:sp>
      <p:cxnSp>
        <p:nvCxnSpPr>
          <p:cNvPr id="7" name="Connecteur droit avec flèche 6">
            <a:extLst>
              <a:ext uri="{FF2B5EF4-FFF2-40B4-BE49-F238E27FC236}">
                <a16:creationId xmlns:a16="http://schemas.microsoft.com/office/drawing/2014/main" id="{BA850636-4F8C-4AA9-89EF-6A21FC9F2761}"/>
              </a:ext>
            </a:extLst>
          </p:cNvPr>
          <p:cNvCxnSpPr/>
          <p:nvPr/>
        </p:nvCxnSpPr>
        <p:spPr>
          <a:xfrm flipV="1">
            <a:off x="1909011" y="1411705"/>
            <a:ext cx="1458682" cy="3362911"/>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 name="Connecteur droit avec flèche 8">
            <a:extLst>
              <a:ext uri="{FF2B5EF4-FFF2-40B4-BE49-F238E27FC236}">
                <a16:creationId xmlns:a16="http://schemas.microsoft.com/office/drawing/2014/main" id="{BA60F32B-F8DE-43ED-A21B-B69640716561}"/>
              </a:ext>
            </a:extLst>
          </p:cNvPr>
          <p:cNvCxnSpPr/>
          <p:nvPr/>
        </p:nvCxnSpPr>
        <p:spPr>
          <a:xfrm flipH="1" flipV="1">
            <a:off x="9256295" y="3093160"/>
            <a:ext cx="465221" cy="1815724"/>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925560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DDD951-66C0-4292-BB41-FBED5A0CE04C}"/>
              </a:ext>
            </a:extLst>
          </p:cNvPr>
          <p:cNvSpPr>
            <a:spLocks noGrp="1"/>
          </p:cNvSpPr>
          <p:nvPr>
            <p:ph type="title"/>
          </p:nvPr>
        </p:nvSpPr>
        <p:spPr>
          <a:xfrm>
            <a:off x="1066800" y="1598680"/>
            <a:ext cx="10058400" cy="1679356"/>
          </a:xfrm>
        </p:spPr>
        <p:txBody>
          <a:bodyPr>
            <a:normAutofit fontScale="90000"/>
          </a:bodyPr>
          <a:lstStyle/>
          <a:p>
            <a:pPr algn="ctr"/>
            <a:r>
              <a:rPr lang="fr-CH" dirty="0"/>
              <a:t>En tant qu’utilisateur, je veux publier et partager mes recettes avec la communauté</a:t>
            </a:r>
          </a:p>
        </p:txBody>
      </p:sp>
    </p:spTree>
    <p:extLst>
      <p:ext uri="{BB962C8B-B14F-4D97-AF65-F5344CB8AC3E}">
        <p14:creationId xmlns:p14="http://schemas.microsoft.com/office/powerpoint/2010/main" val="2091486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866C6167-1547-4CE5-8C03-4EACA3FD0647}"/>
              </a:ext>
            </a:extLst>
          </p:cNvPr>
          <p:cNvPicPr>
            <a:picLocks noChangeAspect="1"/>
          </p:cNvPicPr>
          <p:nvPr/>
        </p:nvPicPr>
        <p:blipFill rotWithShape="1">
          <a:blip r:embed="rId2">
            <a:extLst>
              <a:ext uri="{28A0092B-C50C-407E-A947-70E740481C1C}">
                <a14:useLocalDpi xmlns:a14="http://schemas.microsoft.com/office/drawing/2010/main" val="0"/>
              </a:ext>
            </a:extLst>
          </a:blip>
          <a:srcRect l="13795" r="51852" b="48774"/>
          <a:stretch/>
        </p:blipFill>
        <p:spPr>
          <a:xfrm>
            <a:off x="1635880" y="260683"/>
            <a:ext cx="5182015" cy="5722406"/>
          </a:xfrm>
          <a:prstGeom prst="rect">
            <a:avLst/>
          </a:prstGeom>
        </p:spPr>
      </p:pic>
      <p:sp>
        <p:nvSpPr>
          <p:cNvPr id="4" name="ZoneTexte 3">
            <a:extLst>
              <a:ext uri="{FF2B5EF4-FFF2-40B4-BE49-F238E27FC236}">
                <a16:creationId xmlns:a16="http://schemas.microsoft.com/office/drawing/2014/main" id="{834F6CF5-06AF-4401-AA19-3FA63EE57FAB}"/>
              </a:ext>
            </a:extLst>
          </p:cNvPr>
          <p:cNvSpPr txBox="1"/>
          <p:nvPr/>
        </p:nvSpPr>
        <p:spPr>
          <a:xfrm>
            <a:off x="7090611" y="657726"/>
            <a:ext cx="3657600" cy="400110"/>
          </a:xfrm>
          <a:prstGeom prst="rect">
            <a:avLst/>
          </a:prstGeom>
          <a:noFill/>
        </p:spPr>
        <p:txBody>
          <a:bodyPr wrap="square" rtlCol="0">
            <a:spAutoFit/>
          </a:bodyPr>
          <a:lstStyle/>
          <a:p>
            <a:pPr algn="ctr"/>
            <a:r>
              <a:rPr lang="fr-CH" sz="2000" dirty="0"/>
              <a:t>1) Cliquer sur le bouton Share </a:t>
            </a:r>
          </a:p>
        </p:txBody>
      </p:sp>
      <p:cxnSp>
        <p:nvCxnSpPr>
          <p:cNvPr id="6" name="Connecteur droit avec flèche 5">
            <a:extLst>
              <a:ext uri="{FF2B5EF4-FFF2-40B4-BE49-F238E27FC236}">
                <a16:creationId xmlns:a16="http://schemas.microsoft.com/office/drawing/2014/main" id="{58C21AA1-4DAE-47F1-A0B2-DFFCD7D638C1}"/>
              </a:ext>
            </a:extLst>
          </p:cNvPr>
          <p:cNvCxnSpPr/>
          <p:nvPr/>
        </p:nvCxnSpPr>
        <p:spPr>
          <a:xfrm flipH="1">
            <a:off x="5053263" y="978568"/>
            <a:ext cx="2454442" cy="3834064"/>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7" name="ZoneTexte 6">
            <a:extLst>
              <a:ext uri="{FF2B5EF4-FFF2-40B4-BE49-F238E27FC236}">
                <a16:creationId xmlns:a16="http://schemas.microsoft.com/office/drawing/2014/main" id="{B8FBF6B1-B4B9-4635-A3BC-955C2B8E7EB6}"/>
              </a:ext>
            </a:extLst>
          </p:cNvPr>
          <p:cNvSpPr txBox="1"/>
          <p:nvPr/>
        </p:nvSpPr>
        <p:spPr>
          <a:xfrm>
            <a:off x="6994772" y="1754305"/>
            <a:ext cx="3240506" cy="646331"/>
          </a:xfrm>
          <a:prstGeom prst="rect">
            <a:avLst/>
          </a:prstGeom>
          <a:noFill/>
        </p:spPr>
        <p:txBody>
          <a:bodyPr wrap="square" rtlCol="0">
            <a:spAutoFit/>
          </a:bodyPr>
          <a:lstStyle/>
          <a:p>
            <a:pPr algn="ctr"/>
            <a:r>
              <a:rPr lang="fr-CH" dirty="0"/>
              <a:t>2) Saisir la recette dans le formulaire proposé</a:t>
            </a:r>
          </a:p>
        </p:txBody>
      </p:sp>
      <p:sp>
        <p:nvSpPr>
          <p:cNvPr id="8" name="ZoneTexte 7">
            <a:extLst>
              <a:ext uri="{FF2B5EF4-FFF2-40B4-BE49-F238E27FC236}">
                <a16:creationId xmlns:a16="http://schemas.microsoft.com/office/drawing/2014/main" id="{017E73EB-7A5D-4B50-9F1D-A316BC32F090}"/>
              </a:ext>
            </a:extLst>
          </p:cNvPr>
          <p:cNvSpPr txBox="1"/>
          <p:nvPr/>
        </p:nvSpPr>
        <p:spPr>
          <a:xfrm>
            <a:off x="6817895" y="3118521"/>
            <a:ext cx="3048415" cy="646331"/>
          </a:xfrm>
          <a:prstGeom prst="rect">
            <a:avLst/>
          </a:prstGeom>
          <a:noFill/>
        </p:spPr>
        <p:txBody>
          <a:bodyPr wrap="square" rtlCol="0">
            <a:spAutoFit/>
          </a:bodyPr>
          <a:lstStyle/>
          <a:p>
            <a:pPr algn="ctr"/>
            <a:r>
              <a:rPr lang="fr-CH" dirty="0"/>
              <a:t>3) Partager avec la communauté</a:t>
            </a:r>
          </a:p>
        </p:txBody>
      </p:sp>
    </p:spTree>
    <p:extLst>
      <p:ext uri="{BB962C8B-B14F-4D97-AF65-F5344CB8AC3E}">
        <p14:creationId xmlns:p14="http://schemas.microsoft.com/office/powerpoint/2010/main" val="3792020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E97CD1-6DBB-44F0-B33E-BF6EB34938CF}"/>
              </a:ext>
            </a:extLst>
          </p:cNvPr>
          <p:cNvSpPr>
            <a:spLocks noGrp="1"/>
          </p:cNvSpPr>
          <p:nvPr>
            <p:ph type="title"/>
          </p:nvPr>
        </p:nvSpPr>
        <p:spPr/>
        <p:txBody>
          <a:bodyPr/>
          <a:lstStyle/>
          <a:p>
            <a:r>
              <a:rPr lang="fr-CH" dirty="0"/>
              <a:t>Plan</a:t>
            </a:r>
          </a:p>
        </p:txBody>
      </p:sp>
      <p:graphicFrame>
        <p:nvGraphicFramePr>
          <p:cNvPr id="5" name="Espace réservé du contenu 4">
            <a:extLst>
              <a:ext uri="{FF2B5EF4-FFF2-40B4-BE49-F238E27FC236}">
                <a16:creationId xmlns:a16="http://schemas.microsoft.com/office/drawing/2014/main" id="{ACD28C8C-ADA5-4567-B188-37DDE476B709}"/>
              </a:ext>
            </a:extLst>
          </p:cNvPr>
          <p:cNvGraphicFramePr>
            <a:graphicFrameLocks noGrp="1"/>
          </p:cNvGraphicFramePr>
          <p:nvPr>
            <p:ph idx="1"/>
            <p:extLst>
              <p:ext uri="{D42A27DB-BD31-4B8C-83A1-F6EECF244321}">
                <p14:modId xmlns:p14="http://schemas.microsoft.com/office/powerpoint/2010/main" val="2293518870"/>
              </p:ext>
            </p:extLst>
          </p:nvPr>
        </p:nvGraphicFramePr>
        <p:xfrm>
          <a:off x="1097280" y="1845734"/>
          <a:ext cx="10058400" cy="32749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72330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DDD951-66C0-4292-BB41-FBED5A0CE04C}"/>
              </a:ext>
            </a:extLst>
          </p:cNvPr>
          <p:cNvSpPr>
            <a:spLocks noGrp="1"/>
          </p:cNvSpPr>
          <p:nvPr>
            <p:ph type="title"/>
          </p:nvPr>
        </p:nvSpPr>
        <p:spPr>
          <a:xfrm>
            <a:off x="967946" y="1749644"/>
            <a:ext cx="10058400" cy="1679356"/>
          </a:xfrm>
        </p:spPr>
        <p:txBody>
          <a:bodyPr>
            <a:normAutofit/>
          </a:bodyPr>
          <a:lstStyle/>
          <a:p>
            <a:pPr algn="ctr"/>
            <a:r>
              <a:rPr lang="fr-CH" dirty="0"/>
              <a:t>Comment procéder pour répondre à ces spécifications ?</a:t>
            </a:r>
          </a:p>
        </p:txBody>
      </p:sp>
    </p:spTree>
    <p:extLst>
      <p:ext uri="{BB962C8B-B14F-4D97-AF65-F5344CB8AC3E}">
        <p14:creationId xmlns:p14="http://schemas.microsoft.com/office/powerpoint/2010/main" val="29423697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EFA063-08AD-425E-BF5D-543EC6C0BE36}"/>
              </a:ext>
            </a:extLst>
          </p:cNvPr>
          <p:cNvSpPr>
            <a:spLocks noGrp="1"/>
          </p:cNvSpPr>
          <p:nvPr>
            <p:ph type="title"/>
          </p:nvPr>
        </p:nvSpPr>
        <p:spPr/>
        <p:txBody>
          <a:bodyPr/>
          <a:lstStyle/>
          <a:p>
            <a:r>
              <a:rPr lang="fr-CH" dirty="0"/>
              <a:t>Outils</a:t>
            </a:r>
          </a:p>
        </p:txBody>
      </p:sp>
      <p:sp>
        <p:nvSpPr>
          <p:cNvPr id="3" name="Espace réservé du contenu 2">
            <a:extLst>
              <a:ext uri="{FF2B5EF4-FFF2-40B4-BE49-F238E27FC236}">
                <a16:creationId xmlns:a16="http://schemas.microsoft.com/office/drawing/2014/main" id="{EF4CE7F2-9946-4C69-8760-C3F17A568B66}"/>
              </a:ext>
            </a:extLst>
          </p:cNvPr>
          <p:cNvSpPr>
            <a:spLocks noGrp="1"/>
          </p:cNvSpPr>
          <p:nvPr>
            <p:ph sz="half" idx="1"/>
          </p:nvPr>
        </p:nvSpPr>
        <p:spPr>
          <a:xfrm>
            <a:off x="1097279" y="2225614"/>
            <a:ext cx="4937760" cy="3643479"/>
          </a:xfrm>
        </p:spPr>
        <p:txBody>
          <a:bodyPr/>
          <a:lstStyle/>
          <a:p>
            <a:r>
              <a:rPr lang="fr-CH" u="sng" dirty="0"/>
              <a:t>Outils traités dans le cours</a:t>
            </a:r>
            <a:r>
              <a:rPr lang="fr-CH" dirty="0"/>
              <a:t>:</a:t>
            </a:r>
          </a:p>
          <a:p>
            <a:r>
              <a:rPr lang="fr-CH" dirty="0"/>
              <a:t>	- Architecture REST</a:t>
            </a:r>
          </a:p>
          <a:p>
            <a:r>
              <a:rPr lang="fr-CH" dirty="0"/>
              <a:t>	-  Docker, </a:t>
            </a:r>
            <a:r>
              <a:rPr lang="fr-CH" dirty="0" err="1"/>
              <a:t>Kubernetees</a:t>
            </a:r>
            <a:endParaRPr lang="fr-CH" dirty="0"/>
          </a:p>
          <a:p>
            <a:endParaRPr lang="fr-CH" dirty="0"/>
          </a:p>
          <a:p>
            <a:r>
              <a:rPr lang="fr-CH" u="sng" dirty="0"/>
              <a:t>Intégration continue</a:t>
            </a:r>
            <a:r>
              <a:rPr lang="fr-CH" dirty="0"/>
              <a:t>:</a:t>
            </a:r>
          </a:p>
          <a:p>
            <a:r>
              <a:rPr lang="fr-CH" dirty="0"/>
              <a:t>	- Travis</a:t>
            </a:r>
          </a:p>
          <a:p>
            <a:r>
              <a:rPr lang="fr-CH" dirty="0"/>
              <a:t>	- </a:t>
            </a:r>
            <a:r>
              <a:rPr lang="fr-CH" dirty="0" err="1"/>
              <a:t>Sonarcloud</a:t>
            </a:r>
            <a:endParaRPr lang="fr-CH" dirty="0"/>
          </a:p>
          <a:p>
            <a:r>
              <a:rPr lang="fr-CH" dirty="0"/>
              <a:t>	- Docker Hub</a:t>
            </a:r>
          </a:p>
          <a:p>
            <a:endParaRPr lang="fr-CH" dirty="0"/>
          </a:p>
        </p:txBody>
      </p:sp>
      <p:sp>
        <p:nvSpPr>
          <p:cNvPr id="4" name="Espace réservé du contenu 3">
            <a:extLst>
              <a:ext uri="{FF2B5EF4-FFF2-40B4-BE49-F238E27FC236}">
                <a16:creationId xmlns:a16="http://schemas.microsoft.com/office/drawing/2014/main" id="{91FB3312-C33F-486C-B0AC-F5DAAC1EA49B}"/>
              </a:ext>
            </a:extLst>
          </p:cNvPr>
          <p:cNvSpPr>
            <a:spLocks noGrp="1"/>
          </p:cNvSpPr>
          <p:nvPr>
            <p:ph sz="half" idx="2"/>
          </p:nvPr>
        </p:nvSpPr>
        <p:spPr>
          <a:xfrm>
            <a:off x="6217920" y="2225613"/>
            <a:ext cx="4937760" cy="3643481"/>
          </a:xfrm>
        </p:spPr>
        <p:txBody>
          <a:bodyPr/>
          <a:lstStyle/>
          <a:p>
            <a:r>
              <a:rPr lang="fr-CH" u="sng" dirty="0"/>
              <a:t>Outils traités dans les tps</a:t>
            </a:r>
            <a:r>
              <a:rPr lang="fr-CH" dirty="0"/>
              <a:t> :</a:t>
            </a:r>
          </a:p>
          <a:p>
            <a:r>
              <a:rPr lang="fr-CH" dirty="0"/>
              <a:t>	</a:t>
            </a:r>
            <a:r>
              <a:rPr lang="de-CH" dirty="0"/>
              <a:t>- 1 : Docker, Angular</a:t>
            </a:r>
            <a:endParaRPr lang="fr-CH" dirty="0"/>
          </a:p>
          <a:p>
            <a:r>
              <a:rPr lang="de-CH" dirty="0"/>
              <a:t>	- 2 : Maven</a:t>
            </a:r>
            <a:endParaRPr lang="fr-CH" dirty="0"/>
          </a:p>
          <a:p>
            <a:r>
              <a:rPr lang="de-CH" dirty="0"/>
              <a:t>	- 3 : </a:t>
            </a:r>
            <a:r>
              <a:rPr lang="de-CH" dirty="0" err="1"/>
              <a:t>Tuto</a:t>
            </a:r>
            <a:r>
              <a:rPr lang="de-CH" dirty="0"/>
              <a:t> Angular</a:t>
            </a:r>
            <a:endParaRPr lang="fr-CH" dirty="0"/>
          </a:p>
        </p:txBody>
      </p:sp>
    </p:spTree>
    <p:extLst>
      <p:ext uri="{BB962C8B-B14F-4D97-AF65-F5344CB8AC3E}">
        <p14:creationId xmlns:p14="http://schemas.microsoft.com/office/powerpoint/2010/main" val="24119719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70B6153-4E64-4B80-9F95-67CA36D296F7}"/>
              </a:ext>
            </a:extLst>
          </p:cNvPr>
          <p:cNvSpPr>
            <a:spLocks noGrp="1"/>
          </p:cNvSpPr>
          <p:nvPr>
            <p:ph type="title"/>
          </p:nvPr>
        </p:nvSpPr>
        <p:spPr/>
        <p:txBody>
          <a:bodyPr/>
          <a:lstStyle/>
          <a:p>
            <a:r>
              <a:rPr lang="fr-CH" dirty="0"/>
              <a:t>La réalisation technique proposée</a:t>
            </a:r>
          </a:p>
        </p:txBody>
      </p:sp>
      <p:graphicFrame>
        <p:nvGraphicFramePr>
          <p:cNvPr id="4" name="Espace réservé du contenu 3">
            <a:extLst>
              <a:ext uri="{FF2B5EF4-FFF2-40B4-BE49-F238E27FC236}">
                <a16:creationId xmlns:a16="http://schemas.microsoft.com/office/drawing/2014/main" id="{A8624DBA-4750-44CA-A2D8-E15C7133FD3E}"/>
              </a:ext>
            </a:extLst>
          </p:cNvPr>
          <p:cNvGraphicFramePr>
            <a:graphicFrameLocks noGrp="1"/>
          </p:cNvGraphicFramePr>
          <p:nvPr>
            <p:ph idx="1"/>
            <p:extLst>
              <p:ext uri="{D42A27DB-BD31-4B8C-83A1-F6EECF244321}">
                <p14:modId xmlns:p14="http://schemas.microsoft.com/office/powerpoint/2010/main" val="542657477"/>
              </p:ext>
            </p:extLst>
          </p:nvPr>
        </p:nvGraphicFramePr>
        <p:xfrm>
          <a:off x="1097280" y="1845734"/>
          <a:ext cx="10058400" cy="40233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25475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18B81A-1174-4C39-89F6-A79713C59255}"/>
              </a:ext>
            </a:extLst>
          </p:cNvPr>
          <p:cNvSpPr>
            <a:spLocks noGrp="1"/>
          </p:cNvSpPr>
          <p:nvPr>
            <p:ph type="title"/>
          </p:nvPr>
        </p:nvSpPr>
        <p:spPr/>
        <p:txBody>
          <a:bodyPr/>
          <a:lstStyle/>
          <a:p>
            <a:r>
              <a:rPr lang="fr-CH" dirty="0"/>
              <a:t>Nouveau projet, nouveau sujet</a:t>
            </a:r>
          </a:p>
        </p:txBody>
      </p:sp>
      <p:graphicFrame>
        <p:nvGraphicFramePr>
          <p:cNvPr id="6" name="Espace réservé du contenu 5">
            <a:extLst>
              <a:ext uri="{FF2B5EF4-FFF2-40B4-BE49-F238E27FC236}">
                <a16:creationId xmlns:a16="http://schemas.microsoft.com/office/drawing/2014/main" id="{1CCDD739-3486-4761-A0AB-2FBF8076D30A}"/>
              </a:ext>
            </a:extLst>
          </p:cNvPr>
          <p:cNvGraphicFramePr>
            <a:graphicFrameLocks noGrp="1"/>
          </p:cNvGraphicFramePr>
          <p:nvPr>
            <p:ph idx="1"/>
            <p:extLst>
              <p:ext uri="{D42A27DB-BD31-4B8C-83A1-F6EECF244321}">
                <p14:modId xmlns:p14="http://schemas.microsoft.com/office/powerpoint/2010/main" val="2849301120"/>
              </p:ext>
            </p:extLst>
          </p:nvPr>
        </p:nvGraphicFramePr>
        <p:xfrm>
          <a:off x="1097280" y="1845734"/>
          <a:ext cx="10058400" cy="4023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64438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EA5677D-0621-4B28-A2C7-09541E4974CE}"/>
              </a:ext>
            </a:extLst>
          </p:cNvPr>
          <p:cNvSpPr>
            <a:spLocks noGrp="1"/>
          </p:cNvSpPr>
          <p:nvPr>
            <p:ph type="title"/>
          </p:nvPr>
        </p:nvSpPr>
        <p:spPr/>
        <p:txBody>
          <a:bodyPr/>
          <a:lstStyle/>
          <a:p>
            <a:r>
              <a:rPr lang="fr-CH" dirty="0"/>
              <a:t>L’architecture et les </a:t>
            </a:r>
            <a:r>
              <a:rPr lang="fr-CH" dirty="0" err="1"/>
              <a:t>microservices</a:t>
            </a:r>
            <a:endParaRPr lang="fr-CH" dirty="0"/>
          </a:p>
        </p:txBody>
      </p:sp>
      <p:sp>
        <p:nvSpPr>
          <p:cNvPr id="3" name="Rectangle 2">
            <a:extLst>
              <a:ext uri="{FF2B5EF4-FFF2-40B4-BE49-F238E27FC236}">
                <a16:creationId xmlns:a16="http://schemas.microsoft.com/office/drawing/2014/main" id="{1FD74B4B-6457-4C85-B613-C7F77F79F711}"/>
              </a:ext>
            </a:extLst>
          </p:cNvPr>
          <p:cNvSpPr/>
          <p:nvPr/>
        </p:nvSpPr>
        <p:spPr>
          <a:xfrm>
            <a:off x="736121" y="1981320"/>
            <a:ext cx="6096000" cy="3139321"/>
          </a:xfrm>
          <a:prstGeom prst="rect">
            <a:avLst/>
          </a:prstGeom>
        </p:spPr>
        <p:txBody>
          <a:bodyPr>
            <a:spAutoFit/>
          </a:bodyPr>
          <a:lstStyle/>
          <a:p>
            <a:pPr>
              <a:spcAft>
                <a:spcPts val="0"/>
              </a:spcAft>
            </a:pPr>
            <a:r>
              <a:rPr lang="fr-CH" u="sng" dirty="0">
                <a:latin typeface="Calibri" panose="020F0502020204030204" pitchFamily="34" charset="0"/>
                <a:ea typeface="Times New Roman" panose="02020603050405020304" pitchFamily="18" charset="0"/>
                <a:cs typeface="Times New Roman" panose="02020603050405020304" pitchFamily="18" charset="0"/>
              </a:rPr>
              <a:t>Bases de données</a:t>
            </a:r>
            <a:r>
              <a:rPr lang="fr-CH" dirty="0">
                <a:latin typeface="Calibri" panose="020F0502020204030204" pitchFamily="34" charset="0"/>
                <a:ea typeface="Times New Roman" panose="02020603050405020304" pitchFamily="18" charset="0"/>
                <a:cs typeface="Times New Roman" panose="02020603050405020304" pitchFamily="18" charset="0"/>
              </a:rPr>
              <a:t> :</a:t>
            </a:r>
          </a:p>
          <a:p>
            <a:pPr marL="342900" lvl="0" indent="-342900">
              <a:spcAft>
                <a:spcPts val="0"/>
              </a:spcAft>
              <a:buFont typeface="Calibri" panose="020F0502020204030204" pitchFamily="34" charset="0"/>
              <a:buChar char="-"/>
            </a:pPr>
            <a:r>
              <a:rPr lang="fr-CH" dirty="0">
                <a:latin typeface="Calibri" panose="020F0502020204030204" pitchFamily="34" charset="0"/>
                <a:ea typeface="Times New Roman" panose="02020603050405020304" pitchFamily="18" charset="0"/>
                <a:cs typeface="Times New Roman" panose="02020603050405020304" pitchFamily="18" charset="0"/>
              </a:rPr>
              <a:t>BD permettant la gestion des comptes utilisateurs</a:t>
            </a:r>
          </a:p>
          <a:p>
            <a:pPr marL="342900" lvl="0" indent="-342900">
              <a:spcAft>
                <a:spcPts val="0"/>
              </a:spcAft>
              <a:buFont typeface="Calibri" panose="020F0502020204030204" pitchFamily="34" charset="0"/>
              <a:buChar char="-"/>
            </a:pPr>
            <a:r>
              <a:rPr lang="fr-CH" dirty="0">
                <a:latin typeface="Calibri" panose="020F0502020204030204" pitchFamily="34" charset="0"/>
                <a:ea typeface="Times New Roman" panose="02020603050405020304" pitchFamily="18" charset="0"/>
                <a:cs typeface="Times New Roman" panose="02020603050405020304" pitchFamily="18" charset="0"/>
              </a:rPr>
              <a:t>BD permettant la gestion des recettes (saisie, </a:t>
            </a:r>
            <a:r>
              <a:rPr lang="fr-CH" dirty="0" err="1">
                <a:latin typeface="Calibri" panose="020F0502020204030204" pitchFamily="34" charset="0"/>
                <a:ea typeface="Times New Roman" panose="02020603050405020304" pitchFamily="18" charset="0"/>
                <a:cs typeface="Times New Roman" panose="02020603050405020304" pitchFamily="18" charset="0"/>
              </a:rPr>
              <a:t>delete</a:t>
            </a:r>
            <a:r>
              <a:rPr lang="fr-CH" dirty="0">
                <a:latin typeface="Calibri" panose="020F0502020204030204" pitchFamily="34" charset="0"/>
                <a:ea typeface="Times New Roman" panose="02020603050405020304" pitchFamily="18" charset="0"/>
                <a:cs typeface="Times New Roman" panose="02020603050405020304" pitchFamily="18" charset="0"/>
              </a:rPr>
              <a:t>, select)</a:t>
            </a:r>
          </a:p>
          <a:p>
            <a:pPr>
              <a:spcAft>
                <a:spcPts val="0"/>
              </a:spcAft>
            </a:pPr>
            <a:r>
              <a:rPr lang="fr-CH" dirty="0">
                <a:latin typeface="Calibri" panose="020F0502020204030204" pitchFamily="34" charset="0"/>
                <a:ea typeface="Times New Roman" panose="02020603050405020304" pitchFamily="18" charset="0"/>
                <a:cs typeface="Times New Roman" panose="02020603050405020304" pitchFamily="18" charset="0"/>
              </a:rPr>
              <a:t> </a:t>
            </a:r>
          </a:p>
          <a:p>
            <a:pPr>
              <a:spcAft>
                <a:spcPts val="0"/>
              </a:spcAft>
            </a:pPr>
            <a:r>
              <a:rPr lang="fr-CH" u="sng" dirty="0" err="1">
                <a:latin typeface="Calibri" panose="020F0502020204030204" pitchFamily="34" charset="0"/>
                <a:ea typeface="Times New Roman" panose="02020603050405020304" pitchFamily="18" charset="0"/>
                <a:cs typeface="Times New Roman" panose="02020603050405020304" pitchFamily="18" charset="0"/>
              </a:rPr>
              <a:t>Microservices</a:t>
            </a:r>
            <a:r>
              <a:rPr lang="fr-CH" dirty="0">
                <a:latin typeface="Calibri" panose="020F0502020204030204" pitchFamily="34" charset="0"/>
                <a:ea typeface="Times New Roman" panose="02020603050405020304" pitchFamily="18" charset="0"/>
                <a:cs typeface="Times New Roman" panose="02020603050405020304" pitchFamily="18" charset="0"/>
              </a:rPr>
              <a:t> :</a:t>
            </a:r>
          </a:p>
          <a:p>
            <a:pPr marL="342900" lvl="0" indent="-342900">
              <a:spcAft>
                <a:spcPts val="0"/>
              </a:spcAft>
              <a:buFont typeface="Calibri" panose="020F0502020204030204" pitchFamily="34" charset="0"/>
              <a:buChar char="-"/>
            </a:pPr>
            <a:r>
              <a:rPr lang="fr-CH" dirty="0" err="1">
                <a:latin typeface="Calibri" panose="020F0502020204030204" pitchFamily="34" charset="0"/>
                <a:ea typeface="Times New Roman" panose="02020603050405020304" pitchFamily="18" charset="0"/>
                <a:cs typeface="Times New Roman" panose="02020603050405020304" pitchFamily="18" charset="0"/>
              </a:rPr>
              <a:t>Loggin</a:t>
            </a:r>
            <a:r>
              <a:rPr lang="fr-CH" dirty="0">
                <a:latin typeface="Calibri" panose="020F0502020204030204" pitchFamily="34" charset="0"/>
                <a:ea typeface="Times New Roman" panose="02020603050405020304" pitchFamily="18" charset="0"/>
                <a:cs typeface="Times New Roman" panose="02020603050405020304" pitchFamily="18" charset="0"/>
              </a:rPr>
              <a:t> / </a:t>
            </a:r>
            <a:r>
              <a:rPr lang="fr-CH" dirty="0" err="1">
                <a:latin typeface="Calibri" panose="020F0502020204030204" pitchFamily="34" charset="0"/>
                <a:ea typeface="Times New Roman" panose="02020603050405020304" pitchFamily="18" charset="0"/>
                <a:cs typeface="Times New Roman" panose="02020603050405020304" pitchFamily="18" charset="0"/>
              </a:rPr>
              <a:t>logout</a:t>
            </a:r>
            <a:endParaRPr lang="fr-CH"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spcAft>
                <a:spcPts val="0"/>
              </a:spcAft>
              <a:buFont typeface="Calibri" panose="020F0502020204030204" pitchFamily="34" charset="0"/>
              <a:buChar char="-"/>
            </a:pPr>
            <a:r>
              <a:rPr lang="fr-CH" dirty="0" err="1">
                <a:latin typeface="Calibri" panose="020F0502020204030204" pitchFamily="34" charset="0"/>
                <a:ea typeface="Times New Roman" panose="02020603050405020304" pitchFamily="18" charset="0"/>
                <a:cs typeface="Times New Roman" panose="02020603050405020304" pitchFamily="18" charset="0"/>
              </a:rPr>
              <a:t>Register</a:t>
            </a:r>
            <a:endParaRPr lang="fr-CH"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spcAft>
                <a:spcPts val="0"/>
              </a:spcAft>
              <a:buFont typeface="Calibri" panose="020F0502020204030204" pitchFamily="34" charset="0"/>
              <a:buChar char="-"/>
            </a:pPr>
            <a:r>
              <a:rPr lang="fr-CH" dirty="0">
                <a:latin typeface="Calibri" panose="020F0502020204030204" pitchFamily="34" charset="0"/>
                <a:ea typeface="Times New Roman" panose="02020603050405020304" pitchFamily="18" charset="0"/>
                <a:cs typeface="Times New Roman" panose="02020603050405020304" pitchFamily="18" charset="0"/>
              </a:rPr>
              <a:t>Sélectionner une recette</a:t>
            </a:r>
          </a:p>
          <a:p>
            <a:pPr marL="342900" lvl="0" indent="-342900">
              <a:spcAft>
                <a:spcPts val="0"/>
              </a:spcAft>
              <a:buFont typeface="Calibri" panose="020F0502020204030204" pitchFamily="34" charset="0"/>
              <a:buChar char="-"/>
            </a:pPr>
            <a:r>
              <a:rPr lang="fr-CH" dirty="0">
                <a:latin typeface="Calibri" panose="020F0502020204030204" pitchFamily="34" charset="0"/>
                <a:ea typeface="Times New Roman" panose="02020603050405020304" pitchFamily="18" charset="0"/>
                <a:cs typeface="Times New Roman" panose="02020603050405020304" pitchFamily="18" charset="0"/>
              </a:rPr>
              <a:t>Entrer une recette</a:t>
            </a:r>
          </a:p>
          <a:p>
            <a:pPr marL="342900" lvl="0" indent="-342900">
              <a:spcAft>
                <a:spcPts val="0"/>
              </a:spcAft>
              <a:buFont typeface="Calibri" panose="020F0502020204030204" pitchFamily="34" charset="0"/>
              <a:buChar char="-"/>
            </a:pPr>
            <a:r>
              <a:rPr lang="fr-CH" dirty="0">
                <a:latin typeface="Calibri" panose="020F0502020204030204" pitchFamily="34" charset="0"/>
                <a:ea typeface="Times New Roman" panose="02020603050405020304" pitchFamily="18" charset="0"/>
                <a:cs typeface="Times New Roman" panose="02020603050405020304" pitchFamily="18" charset="0"/>
              </a:rPr>
              <a:t>Gérer une liste de course pour un utilisateur</a:t>
            </a:r>
          </a:p>
          <a:p>
            <a:pPr marL="342900" lvl="0" indent="-342900">
              <a:spcAft>
                <a:spcPts val="0"/>
              </a:spcAft>
              <a:buFont typeface="Calibri" panose="020F0502020204030204" pitchFamily="34" charset="0"/>
              <a:buChar char="-"/>
            </a:pPr>
            <a:r>
              <a:rPr lang="fr-CH" dirty="0">
                <a:latin typeface="Calibri" panose="020F0502020204030204" pitchFamily="34" charset="0"/>
                <a:ea typeface="Times New Roman" panose="02020603050405020304" pitchFamily="18" charset="0"/>
                <a:cs typeface="Times New Roman" panose="02020603050405020304" pitchFamily="18" charset="0"/>
              </a:rPr>
              <a:t>Générer les tendances ou recettes plébiscitées</a:t>
            </a:r>
          </a:p>
        </p:txBody>
      </p:sp>
    </p:spTree>
    <p:extLst>
      <p:ext uri="{BB962C8B-B14F-4D97-AF65-F5344CB8AC3E}">
        <p14:creationId xmlns:p14="http://schemas.microsoft.com/office/powerpoint/2010/main" val="26126984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D3558B-4E6B-42E8-9DB9-CE9105602213}"/>
              </a:ext>
            </a:extLst>
          </p:cNvPr>
          <p:cNvSpPr>
            <a:spLocks noGrp="1"/>
          </p:cNvSpPr>
          <p:nvPr>
            <p:ph type="title"/>
          </p:nvPr>
        </p:nvSpPr>
        <p:spPr/>
        <p:txBody>
          <a:bodyPr/>
          <a:lstStyle/>
          <a:p>
            <a:r>
              <a:rPr lang="fr-CH" dirty="0"/>
              <a:t>Spécifications non-fonctionnelles</a:t>
            </a:r>
          </a:p>
        </p:txBody>
      </p:sp>
      <p:sp>
        <p:nvSpPr>
          <p:cNvPr id="3" name="Espace réservé du contenu 2">
            <a:extLst>
              <a:ext uri="{FF2B5EF4-FFF2-40B4-BE49-F238E27FC236}">
                <a16:creationId xmlns:a16="http://schemas.microsoft.com/office/drawing/2014/main" id="{D893F094-D44F-4592-889E-C269AB33A515}"/>
              </a:ext>
            </a:extLst>
          </p:cNvPr>
          <p:cNvSpPr>
            <a:spLocks noGrp="1"/>
          </p:cNvSpPr>
          <p:nvPr>
            <p:ph idx="1"/>
          </p:nvPr>
        </p:nvSpPr>
        <p:spPr>
          <a:xfrm>
            <a:off x="1770141" y="2333990"/>
            <a:ext cx="9385539" cy="4054415"/>
          </a:xfrm>
        </p:spPr>
        <p:txBody>
          <a:bodyPr>
            <a:normAutofit/>
          </a:bodyPr>
          <a:lstStyle/>
          <a:p>
            <a:pPr lvl="0">
              <a:buFont typeface="Wingdings" panose="05000000000000000000" pitchFamily="2" charset="2"/>
              <a:buChar char="q"/>
            </a:pPr>
            <a:r>
              <a:rPr lang="fr-CH" dirty="0"/>
              <a:t> Accessible (facile d’utilisation)</a:t>
            </a:r>
          </a:p>
          <a:p>
            <a:pPr lvl="0">
              <a:buFont typeface="Wingdings" panose="05000000000000000000" pitchFamily="2" charset="2"/>
              <a:buChar char="q"/>
            </a:pPr>
            <a:r>
              <a:rPr lang="fr-CH" dirty="0"/>
              <a:t> Performant</a:t>
            </a:r>
          </a:p>
          <a:p>
            <a:pPr lvl="0">
              <a:buFont typeface="Wingdings" panose="05000000000000000000" pitchFamily="2" charset="2"/>
              <a:buChar char="q"/>
            </a:pPr>
            <a:r>
              <a:rPr lang="fr-CH" dirty="0"/>
              <a:t> Facilement testable et modifiable (mises à jour régulières)</a:t>
            </a:r>
          </a:p>
          <a:p>
            <a:pPr lvl="0">
              <a:buFont typeface="Wingdings" panose="05000000000000000000" pitchFamily="2" charset="2"/>
              <a:buChar char="q"/>
            </a:pPr>
            <a:r>
              <a:rPr lang="fr-CH" dirty="0"/>
              <a:t> Scalable </a:t>
            </a:r>
          </a:p>
          <a:p>
            <a:pPr lvl="0">
              <a:buFont typeface="Wingdings" panose="05000000000000000000" pitchFamily="2" charset="2"/>
              <a:buChar char="q"/>
            </a:pPr>
            <a:r>
              <a:rPr lang="fr-CH" dirty="0"/>
              <a:t> Portable </a:t>
            </a:r>
          </a:p>
          <a:p>
            <a:pPr lvl="0">
              <a:buFont typeface="Wingdings" panose="05000000000000000000" pitchFamily="2" charset="2"/>
              <a:buChar char="q"/>
            </a:pPr>
            <a:r>
              <a:rPr lang="fr-CH" dirty="0"/>
              <a:t> Extensible </a:t>
            </a:r>
          </a:p>
        </p:txBody>
      </p:sp>
      <p:sp>
        <p:nvSpPr>
          <p:cNvPr id="4" name="Espace réservé du contenu 2">
            <a:extLst>
              <a:ext uri="{FF2B5EF4-FFF2-40B4-BE49-F238E27FC236}">
                <a16:creationId xmlns:a16="http://schemas.microsoft.com/office/drawing/2014/main" id="{456D7872-24B9-458E-A37D-5441584FE3B1}"/>
              </a:ext>
            </a:extLst>
          </p:cNvPr>
          <p:cNvSpPr txBox="1">
            <a:spLocks/>
          </p:cNvSpPr>
          <p:nvPr/>
        </p:nvSpPr>
        <p:spPr>
          <a:xfrm>
            <a:off x="1097280" y="1845734"/>
            <a:ext cx="10272336" cy="328123"/>
          </a:xfrm>
          <a:prstGeom prst="rect">
            <a:avLst/>
          </a:prstGeom>
        </p:spPr>
        <p:txBody>
          <a:bodyPr vert="horz" lIns="0" tIns="45720" rIns="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fr-CH" dirty="0"/>
              <a:t>L’application doit être:</a:t>
            </a:r>
          </a:p>
        </p:txBody>
      </p:sp>
    </p:spTree>
    <p:extLst>
      <p:ext uri="{BB962C8B-B14F-4D97-AF65-F5344CB8AC3E}">
        <p14:creationId xmlns:p14="http://schemas.microsoft.com/office/powerpoint/2010/main" val="3036063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E97CD1-6DBB-44F0-B33E-BF6EB34938CF}"/>
              </a:ext>
            </a:extLst>
          </p:cNvPr>
          <p:cNvSpPr>
            <a:spLocks noGrp="1"/>
          </p:cNvSpPr>
          <p:nvPr>
            <p:ph type="title"/>
          </p:nvPr>
        </p:nvSpPr>
        <p:spPr/>
        <p:txBody>
          <a:bodyPr/>
          <a:lstStyle/>
          <a:p>
            <a:r>
              <a:rPr lang="fr-CH" dirty="0"/>
              <a:t>Plan</a:t>
            </a:r>
          </a:p>
        </p:txBody>
      </p:sp>
      <p:graphicFrame>
        <p:nvGraphicFramePr>
          <p:cNvPr id="5" name="Espace réservé du contenu 4">
            <a:extLst>
              <a:ext uri="{FF2B5EF4-FFF2-40B4-BE49-F238E27FC236}">
                <a16:creationId xmlns:a16="http://schemas.microsoft.com/office/drawing/2014/main" id="{ACD28C8C-ADA5-4567-B188-37DDE476B709}"/>
              </a:ext>
            </a:extLst>
          </p:cNvPr>
          <p:cNvGraphicFramePr>
            <a:graphicFrameLocks noGrp="1"/>
          </p:cNvGraphicFramePr>
          <p:nvPr>
            <p:ph idx="1"/>
          </p:nvPr>
        </p:nvGraphicFramePr>
        <p:xfrm>
          <a:off x="1097280" y="1845734"/>
          <a:ext cx="10058400" cy="40233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52611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98CB7AD-92A6-4A91-AA16-C0022B04AA87}"/>
              </a:ext>
            </a:extLst>
          </p:cNvPr>
          <p:cNvSpPr>
            <a:spLocks noGrp="1"/>
          </p:cNvSpPr>
          <p:nvPr>
            <p:ph type="title"/>
          </p:nvPr>
        </p:nvSpPr>
        <p:spPr/>
        <p:txBody>
          <a:bodyPr/>
          <a:lstStyle/>
          <a:p>
            <a:r>
              <a:rPr lang="fr-CH" dirty="0"/>
              <a:t>Work items</a:t>
            </a:r>
          </a:p>
        </p:txBody>
      </p:sp>
      <p:graphicFrame>
        <p:nvGraphicFramePr>
          <p:cNvPr id="5" name="Espace réservé du contenu 4">
            <a:extLst>
              <a:ext uri="{FF2B5EF4-FFF2-40B4-BE49-F238E27FC236}">
                <a16:creationId xmlns:a16="http://schemas.microsoft.com/office/drawing/2014/main" id="{B7356920-C446-4045-93F3-9FA34165330C}"/>
              </a:ext>
            </a:extLst>
          </p:cNvPr>
          <p:cNvGraphicFramePr>
            <a:graphicFrameLocks noGrp="1"/>
          </p:cNvGraphicFramePr>
          <p:nvPr>
            <p:ph idx="1"/>
            <p:extLst>
              <p:ext uri="{D42A27DB-BD31-4B8C-83A1-F6EECF244321}">
                <p14:modId xmlns:p14="http://schemas.microsoft.com/office/powerpoint/2010/main" val="3166125859"/>
              </p:ext>
            </p:extLst>
          </p:nvPr>
        </p:nvGraphicFramePr>
        <p:xfrm>
          <a:off x="736332" y="1861775"/>
          <a:ext cx="10780295" cy="4442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35161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F67D25-FF82-4744-A510-FBFB507DA89A}"/>
              </a:ext>
            </a:extLst>
          </p:cNvPr>
          <p:cNvSpPr>
            <a:spLocks noGrp="1"/>
          </p:cNvSpPr>
          <p:nvPr>
            <p:ph type="title"/>
          </p:nvPr>
        </p:nvSpPr>
        <p:spPr/>
        <p:txBody>
          <a:bodyPr/>
          <a:lstStyle/>
          <a:p>
            <a:r>
              <a:rPr lang="fr-CH" dirty="0"/>
              <a:t>PLUS D’INFORMATIONS</a:t>
            </a:r>
          </a:p>
        </p:txBody>
      </p:sp>
      <p:sp>
        <p:nvSpPr>
          <p:cNvPr id="3" name="Espace réservé du contenu 2">
            <a:extLst>
              <a:ext uri="{FF2B5EF4-FFF2-40B4-BE49-F238E27FC236}">
                <a16:creationId xmlns:a16="http://schemas.microsoft.com/office/drawing/2014/main" id="{F6A7DE5C-B410-4066-A897-35016C223F05}"/>
              </a:ext>
            </a:extLst>
          </p:cNvPr>
          <p:cNvSpPr>
            <a:spLocks noGrp="1"/>
          </p:cNvSpPr>
          <p:nvPr>
            <p:ph idx="1"/>
          </p:nvPr>
        </p:nvSpPr>
        <p:spPr/>
        <p:txBody>
          <a:bodyPr/>
          <a:lstStyle/>
          <a:p>
            <a:r>
              <a:rPr lang="fr-CH" dirty="0"/>
              <a:t>L’intégralité des spécifications fonctionnelles et non-fonctionnelles, des user-stories et spécifications techniques sont dans le </a:t>
            </a:r>
            <a:r>
              <a:rPr lang="fr-CH"/>
              <a:t>fichier PINFO_17-04-2020 </a:t>
            </a:r>
            <a:r>
              <a:rPr lang="fr-CH" dirty="0"/>
              <a:t>sur le </a:t>
            </a:r>
            <a:r>
              <a:rPr lang="fr-CH" dirty="0" err="1"/>
              <a:t>github</a:t>
            </a:r>
            <a:r>
              <a:rPr lang="fr-CH" dirty="0"/>
              <a:t> du groupe.</a:t>
            </a:r>
          </a:p>
          <a:p>
            <a:r>
              <a:rPr lang="fr-CH" dirty="0"/>
              <a:t>Par ailleurs, certains éléments, tels que par exemple  le design de l’interface, pourront être revus lors de la réalisation et donc différer de la solution présentée. Cette solution n’est pas définitive.</a:t>
            </a:r>
          </a:p>
        </p:txBody>
      </p:sp>
      <p:pic>
        <p:nvPicPr>
          <p:cNvPr id="4" name="Image 3">
            <a:extLst>
              <a:ext uri="{FF2B5EF4-FFF2-40B4-BE49-F238E27FC236}">
                <a16:creationId xmlns:a16="http://schemas.microsoft.com/office/drawing/2014/main" id="{93345A47-EBAD-46F1-BC02-18DB4CE5FF86}"/>
              </a:ext>
            </a:extLst>
          </p:cNvPr>
          <p:cNvPicPr>
            <a:picLocks noChangeAspect="1"/>
          </p:cNvPicPr>
          <p:nvPr/>
        </p:nvPicPr>
        <p:blipFill>
          <a:blip r:embed="rId3"/>
          <a:stretch>
            <a:fillRect/>
          </a:stretch>
        </p:blipFill>
        <p:spPr>
          <a:xfrm>
            <a:off x="0" y="3429000"/>
            <a:ext cx="12192000" cy="2840736"/>
          </a:xfrm>
          <a:prstGeom prst="rect">
            <a:avLst/>
          </a:prstGeom>
        </p:spPr>
      </p:pic>
    </p:spTree>
    <p:extLst>
      <p:ext uri="{BB962C8B-B14F-4D97-AF65-F5344CB8AC3E}">
        <p14:creationId xmlns:p14="http://schemas.microsoft.com/office/powerpoint/2010/main" val="361256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E97CD1-6DBB-44F0-B33E-BF6EB34938CF}"/>
              </a:ext>
            </a:extLst>
          </p:cNvPr>
          <p:cNvSpPr>
            <a:spLocks noGrp="1"/>
          </p:cNvSpPr>
          <p:nvPr>
            <p:ph type="title"/>
          </p:nvPr>
        </p:nvSpPr>
        <p:spPr/>
        <p:txBody>
          <a:bodyPr/>
          <a:lstStyle/>
          <a:p>
            <a:r>
              <a:rPr lang="fr-CH" dirty="0"/>
              <a:t>Plan</a:t>
            </a:r>
          </a:p>
        </p:txBody>
      </p:sp>
      <p:graphicFrame>
        <p:nvGraphicFramePr>
          <p:cNvPr id="5" name="Espace réservé du contenu 4">
            <a:extLst>
              <a:ext uri="{FF2B5EF4-FFF2-40B4-BE49-F238E27FC236}">
                <a16:creationId xmlns:a16="http://schemas.microsoft.com/office/drawing/2014/main" id="{ACD28C8C-ADA5-4567-B188-37DDE476B709}"/>
              </a:ext>
            </a:extLst>
          </p:cNvPr>
          <p:cNvGraphicFramePr>
            <a:graphicFrameLocks noGrp="1"/>
          </p:cNvGraphicFramePr>
          <p:nvPr>
            <p:ph idx="1"/>
            <p:extLst>
              <p:ext uri="{D42A27DB-BD31-4B8C-83A1-F6EECF244321}">
                <p14:modId xmlns:p14="http://schemas.microsoft.com/office/powerpoint/2010/main" val="2149302338"/>
              </p:ext>
            </p:extLst>
          </p:nvPr>
        </p:nvGraphicFramePr>
        <p:xfrm>
          <a:off x="1097280" y="1845734"/>
          <a:ext cx="10058400" cy="40233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92230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E97CD1-6DBB-44F0-B33E-BF6EB34938CF}"/>
              </a:ext>
            </a:extLst>
          </p:cNvPr>
          <p:cNvSpPr>
            <a:spLocks noGrp="1"/>
          </p:cNvSpPr>
          <p:nvPr>
            <p:ph type="title"/>
          </p:nvPr>
        </p:nvSpPr>
        <p:spPr/>
        <p:txBody>
          <a:bodyPr/>
          <a:lstStyle/>
          <a:p>
            <a:r>
              <a:rPr lang="fr-CH" dirty="0"/>
              <a:t>Plan</a:t>
            </a:r>
          </a:p>
        </p:txBody>
      </p:sp>
      <p:graphicFrame>
        <p:nvGraphicFramePr>
          <p:cNvPr id="5" name="Espace réservé du contenu 4">
            <a:extLst>
              <a:ext uri="{FF2B5EF4-FFF2-40B4-BE49-F238E27FC236}">
                <a16:creationId xmlns:a16="http://schemas.microsoft.com/office/drawing/2014/main" id="{ACD28C8C-ADA5-4567-B188-37DDE476B709}"/>
              </a:ext>
            </a:extLst>
          </p:cNvPr>
          <p:cNvGraphicFramePr>
            <a:graphicFrameLocks noGrp="1"/>
          </p:cNvGraphicFramePr>
          <p:nvPr>
            <p:ph idx="1"/>
            <p:extLst>
              <p:ext uri="{D42A27DB-BD31-4B8C-83A1-F6EECF244321}">
                <p14:modId xmlns:p14="http://schemas.microsoft.com/office/powerpoint/2010/main" val="1107381201"/>
              </p:ext>
            </p:extLst>
          </p:nvPr>
        </p:nvGraphicFramePr>
        <p:xfrm>
          <a:off x="1097280" y="1845734"/>
          <a:ext cx="10058400" cy="15832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0197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AC29AF-6C85-4DF0-A165-0FBA08ADD7B3}"/>
              </a:ext>
            </a:extLst>
          </p:cNvPr>
          <p:cNvSpPr>
            <a:spLocks noGrp="1"/>
          </p:cNvSpPr>
          <p:nvPr>
            <p:ph type="title"/>
          </p:nvPr>
        </p:nvSpPr>
        <p:spPr>
          <a:xfrm>
            <a:off x="1066800" y="1978243"/>
            <a:ext cx="10058400" cy="1450757"/>
          </a:xfrm>
        </p:spPr>
        <p:txBody>
          <a:bodyPr/>
          <a:lstStyle/>
          <a:p>
            <a:pPr algn="ctr"/>
            <a:r>
              <a:rPr lang="fr-CH" dirty="0"/>
              <a:t>Quels sont les attendus vis-à-vis de l’application ?</a:t>
            </a:r>
          </a:p>
        </p:txBody>
      </p:sp>
    </p:spTree>
    <p:extLst>
      <p:ext uri="{BB962C8B-B14F-4D97-AF65-F5344CB8AC3E}">
        <p14:creationId xmlns:p14="http://schemas.microsoft.com/office/powerpoint/2010/main" val="2616418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D3558B-4E6B-42E8-9DB9-CE9105602213}"/>
              </a:ext>
            </a:extLst>
          </p:cNvPr>
          <p:cNvSpPr>
            <a:spLocks noGrp="1"/>
          </p:cNvSpPr>
          <p:nvPr>
            <p:ph type="title"/>
          </p:nvPr>
        </p:nvSpPr>
        <p:spPr/>
        <p:txBody>
          <a:bodyPr/>
          <a:lstStyle/>
          <a:p>
            <a:r>
              <a:rPr lang="fr-CH" dirty="0"/>
              <a:t>Spécifications fonctionnelles</a:t>
            </a:r>
          </a:p>
        </p:txBody>
      </p:sp>
      <p:sp>
        <p:nvSpPr>
          <p:cNvPr id="3" name="Espace réservé du contenu 2">
            <a:extLst>
              <a:ext uri="{FF2B5EF4-FFF2-40B4-BE49-F238E27FC236}">
                <a16:creationId xmlns:a16="http://schemas.microsoft.com/office/drawing/2014/main" id="{D893F094-D44F-4592-889E-C269AB33A515}"/>
              </a:ext>
            </a:extLst>
          </p:cNvPr>
          <p:cNvSpPr>
            <a:spLocks noGrp="1"/>
          </p:cNvSpPr>
          <p:nvPr>
            <p:ph idx="1"/>
          </p:nvPr>
        </p:nvSpPr>
        <p:spPr>
          <a:xfrm>
            <a:off x="1770141" y="2333990"/>
            <a:ext cx="9385539" cy="4054415"/>
          </a:xfrm>
        </p:spPr>
        <p:txBody>
          <a:bodyPr>
            <a:normAutofit/>
          </a:bodyPr>
          <a:lstStyle/>
          <a:p>
            <a:pPr lvl="0" algn="just">
              <a:buFont typeface="Wingdings" panose="05000000000000000000" pitchFamily="2" charset="2"/>
              <a:buChar char="q"/>
            </a:pPr>
            <a:r>
              <a:rPr lang="fr-CH" dirty="0"/>
              <a:t> Permettre le login / </a:t>
            </a:r>
            <a:r>
              <a:rPr lang="fr-CH" dirty="0" err="1"/>
              <a:t>logout</a:t>
            </a:r>
            <a:r>
              <a:rPr lang="fr-CH" dirty="0"/>
              <a:t> d’un utilisateur</a:t>
            </a:r>
          </a:p>
          <a:p>
            <a:pPr lvl="0" algn="just">
              <a:buFont typeface="Wingdings" panose="05000000000000000000" pitchFamily="2" charset="2"/>
              <a:buChar char="q"/>
            </a:pPr>
            <a:r>
              <a:rPr lang="fr-CH" dirty="0"/>
              <a:t> Permettre la création et gestion d’un compte utilisateur</a:t>
            </a:r>
          </a:p>
          <a:p>
            <a:pPr marL="0" indent="0" algn="just">
              <a:buNone/>
            </a:pPr>
            <a:endParaRPr lang="fr-CH" dirty="0"/>
          </a:p>
          <a:p>
            <a:pPr lvl="0" algn="just">
              <a:buFont typeface="Wingdings" panose="05000000000000000000" pitchFamily="2" charset="2"/>
              <a:buChar char="q"/>
            </a:pPr>
            <a:r>
              <a:rPr lang="fr-CH" dirty="0"/>
              <a:t> Afficher une liste de recettes selon des critères sélectionnés</a:t>
            </a:r>
          </a:p>
          <a:p>
            <a:pPr lvl="0" algn="just">
              <a:buFont typeface="Wingdings" panose="05000000000000000000" pitchFamily="2" charset="2"/>
              <a:buChar char="q"/>
            </a:pPr>
            <a:r>
              <a:rPr lang="fr-CH" dirty="0"/>
              <a:t> Permettre à l’utilisateur une gestion intelligente de son frigo en lui permettant de prévoir ses recettes hebdomadaires et en lui proposant une liste de courses adéquate</a:t>
            </a:r>
          </a:p>
          <a:p>
            <a:pPr lvl="0" algn="just">
              <a:buFont typeface="Wingdings" panose="05000000000000000000" pitchFamily="2" charset="2"/>
              <a:buChar char="q"/>
            </a:pPr>
            <a:r>
              <a:rPr lang="fr-CH" dirty="0"/>
              <a:t> Présenter à l’utilisateur les informations nutritionnelles et le plébiscite de chaque recette</a:t>
            </a:r>
          </a:p>
          <a:p>
            <a:pPr lvl="0" algn="just">
              <a:buFont typeface="Wingdings" panose="05000000000000000000" pitchFamily="2" charset="2"/>
              <a:buChar char="q"/>
            </a:pPr>
            <a:r>
              <a:rPr lang="fr-CH" dirty="0"/>
              <a:t> Permettre à l’utilisateur de publier et partager ses recettes avec la communauté</a:t>
            </a:r>
          </a:p>
        </p:txBody>
      </p:sp>
      <p:sp>
        <p:nvSpPr>
          <p:cNvPr id="4" name="Espace réservé du contenu 2">
            <a:extLst>
              <a:ext uri="{FF2B5EF4-FFF2-40B4-BE49-F238E27FC236}">
                <a16:creationId xmlns:a16="http://schemas.microsoft.com/office/drawing/2014/main" id="{456D7872-24B9-458E-A37D-5441584FE3B1}"/>
              </a:ext>
            </a:extLst>
          </p:cNvPr>
          <p:cNvSpPr txBox="1">
            <a:spLocks/>
          </p:cNvSpPr>
          <p:nvPr/>
        </p:nvSpPr>
        <p:spPr>
          <a:xfrm>
            <a:off x="1097280" y="1845734"/>
            <a:ext cx="10272336" cy="328123"/>
          </a:xfrm>
          <a:prstGeom prst="rect">
            <a:avLst/>
          </a:prstGeom>
        </p:spPr>
        <p:txBody>
          <a:bodyPr vert="horz" lIns="0" tIns="45720" rIns="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fr-CH" dirty="0"/>
              <a:t>L’application doit :</a:t>
            </a:r>
          </a:p>
        </p:txBody>
      </p:sp>
    </p:spTree>
    <p:extLst>
      <p:ext uri="{BB962C8B-B14F-4D97-AF65-F5344CB8AC3E}">
        <p14:creationId xmlns:p14="http://schemas.microsoft.com/office/powerpoint/2010/main" val="12502783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DDD951-66C0-4292-BB41-FBED5A0CE04C}"/>
              </a:ext>
            </a:extLst>
          </p:cNvPr>
          <p:cNvSpPr>
            <a:spLocks noGrp="1"/>
          </p:cNvSpPr>
          <p:nvPr>
            <p:ph type="title"/>
          </p:nvPr>
        </p:nvSpPr>
        <p:spPr>
          <a:xfrm>
            <a:off x="1066800" y="1978243"/>
            <a:ext cx="10058400" cy="1450757"/>
          </a:xfrm>
        </p:spPr>
        <p:txBody>
          <a:bodyPr/>
          <a:lstStyle/>
          <a:p>
            <a:pPr algn="ctr"/>
            <a:r>
              <a:rPr lang="fr-CH" dirty="0"/>
              <a:t>Comment l’utilisateur va interagir avec l’application ?</a:t>
            </a:r>
          </a:p>
        </p:txBody>
      </p:sp>
    </p:spTree>
    <p:extLst>
      <p:ext uri="{BB962C8B-B14F-4D97-AF65-F5344CB8AC3E}">
        <p14:creationId xmlns:p14="http://schemas.microsoft.com/office/powerpoint/2010/main" val="1173171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4E36A32D-D4D8-411A-BB96-64033C79C0E2}"/>
              </a:ext>
            </a:extLst>
          </p:cNvPr>
          <p:cNvPicPr>
            <a:picLocks noChangeAspect="1"/>
          </p:cNvPicPr>
          <p:nvPr/>
        </p:nvPicPr>
        <p:blipFill rotWithShape="1">
          <a:blip r:embed="rId3">
            <a:extLst>
              <a:ext uri="{28A0092B-C50C-407E-A947-70E740481C1C}">
                <a14:useLocalDpi xmlns:a14="http://schemas.microsoft.com/office/drawing/2010/main" val="0"/>
              </a:ext>
            </a:extLst>
          </a:blip>
          <a:srcRect l="13795" r="51852" b="48774"/>
          <a:stretch/>
        </p:blipFill>
        <p:spPr>
          <a:xfrm>
            <a:off x="3248025" y="0"/>
            <a:ext cx="5695950" cy="6289936"/>
          </a:xfrm>
          <a:prstGeom prst="rect">
            <a:avLst/>
          </a:prstGeom>
        </p:spPr>
      </p:pic>
      <p:sp>
        <p:nvSpPr>
          <p:cNvPr id="9" name="ZoneTexte 8">
            <a:extLst>
              <a:ext uri="{FF2B5EF4-FFF2-40B4-BE49-F238E27FC236}">
                <a16:creationId xmlns:a16="http://schemas.microsoft.com/office/drawing/2014/main" id="{3FE639EC-22BB-42A8-824F-3F23B351BAF1}"/>
              </a:ext>
            </a:extLst>
          </p:cNvPr>
          <p:cNvSpPr txBox="1"/>
          <p:nvPr/>
        </p:nvSpPr>
        <p:spPr>
          <a:xfrm>
            <a:off x="144378" y="705853"/>
            <a:ext cx="2759243" cy="923330"/>
          </a:xfrm>
          <a:prstGeom prst="rect">
            <a:avLst/>
          </a:prstGeom>
          <a:noFill/>
        </p:spPr>
        <p:txBody>
          <a:bodyPr wrap="square" rtlCol="0">
            <a:spAutoFit/>
          </a:bodyPr>
          <a:lstStyle/>
          <a:p>
            <a:pPr algn="ctr"/>
            <a:r>
              <a:rPr lang="fr-CH" dirty="0"/>
              <a:t>Sélectionner mes ingrédients pour indiquer le contenu de mon frigo</a:t>
            </a:r>
          </a:p>
        </p:txBody>
      </p:sp>
      <p:cxnSp>
        <p:nvCxnSpPr>
          <p:cNvPr id="11" name="Connecteur droit avec flèche 10">
            <a:extLst>
              <a:ext uri="{FF2B5EF4-FFF2-40B4-BE49-F238E27FC236}">
                <a16:creationId xmlns:a16="http://schemas.microsoft.com/office/drawing/2014/main" id="{B6DA0CE6-593F-443C-8E60-B6F1DEB5F1AF}"/>
              </a:ext>
            </a:extLst>
          </p:cNvPr>
          <p:cNvCxnSpPr/>
          <p:nvPr/>
        </p:nvCxnSpPr>
        <p:spPr>
          <a:xfrm>
            <a:off x="1828800" y="1540042"/>
            <a:ext cx="2213811" cy="2005263"/>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12" name="ZoneTexte 11">
            <a:extLst>
              <a:ext uri="{FF2B5EF4-FFF2-40B4-BE49-F238E27FC236}">
                <a16:creationId xmlns:a16="http://schemas.microsoft.com/office/drawing/2014/main" id="{7CEDB23A-2A48-4095-AFA0-8C865AC95273}"/>
              </a:ext>
            </a:extLst>
          </p:cNvPr>
          <p:cNvSpPr txBox="1"/>
          <p:nvPr/>
        </p:nvSpPr>
        <p:spPr>
          <a:xfrm>
            <a:off x="9288379" y="382687"/>
            <a:ext cx="2759243" cy="646331"/>
          </a:xfrm>
          <a:prstGeom prst="rect">
            <a:avLst/>
          </a:prstGeom>
          <a:noFill/>
        </p:spPr>
        <p:txBody>
          <a:bodyPr wrap="square" rtlCol="0">
            <a:spAutoFit/>
          </a:bodyPr>
          <a:lstStyle/>
          <a:p>
            <a:pPr algn="ctr"/>
            <a:r>
              <a:rPr lang="fr-CH" dirty="0"/>
              <a:t>Afficher les recettes tendances ou plébiscitées</a:t>
            </a:r>
          </a:p>
        </p:txBody>
      </p:sp>
      <p:cxnSp>
        <p:nvCxnSpPr>
          <p:cNvPr id="14" name="Connecteur droit avec flèche 13">
            <a:extLst>
              <a:ext uri="{FF2B5EF4-FFF2-40B4-BE49-F238E27FC236}">
                <a16:creationId xmlns:a16="http://schemas.microsoft.com/office/drawing/2014/main" id="{43C50660-5D56-48E1-B0AD-E81865E952BF}"/>
              </a:ext>
            </a:extLst>
          </p:cNvPr>
          <p:cNvCxnSpPr/>
          <p:nvPr/>
        </p:nvCxnSpPr>
        <p:spPr>
          <a:xfrm flipH="1">
            <a:off x="8293768" y="930442"/>
            <a:ext cx="1652337" cy="698741"/>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15" name="ZoneTexte 14">
            <a:extLst>
              <a:ext uri="{FF2B5EF4-FFF2-40B4-BE49-F238E27FC236}">
                <a16:creationId xmlns:a16="http://schemas.microsoft.com/office/drawing/2014/main" id="{01AF1714-EA9C-4FA0-8E22-34A2FFFC8AC2}"/>
              </a:ext>
            </a:extLst>
          </p:cNvPr>
          <p:cNvSpPr txBox="1"/>
          <p:nvPr/>
        </p:nvSpPr>
        <p:spPr>
          <a:xfrm>
            <a:off x="8871283" y="2097960"/>
            <a:ext cx="2983833" cy="923330"/>
          </a:xfrm>
          <a:prstGeom prst="rect">
            <a:avLst/>
          </a:prstGeom>
          <a:noFill/>
        </p:spPr>
        <p:txBody>
          <a:bodyPr wrap="square" rtlCol="0">
            <a:spAutoFit/>
          </a:bodyPr>
          <a:lstStyle/>
          <a:p>
            <a:pPr algn="ctr"/>
            <a:r>
              <a:rPr lang="fr-CH" dirty="0"/>
              <a:t>Planifier mes recettes de la semaine et la liste de courses adéquate</a:t>
            </a:r>
          </a:p>
        </p:txBody>
      </p:sp>
      <p:cxnSp>
        <p:nvCxnSpPr>
          <p:cNvPr id="17" name="Connecteur droit avec flèche 16">
            <a:extLst>
              <a:ext uri="{FF2B5EF4-FFF2-40B4-BE49-F238E27FC236}">
                <a16:creationId xmlns:a16="http://schemas.microsoft.com/office/drawing/2014/main" id="{7FCB4AC3-53FD-4A3F-A372-1F097350B9F9}"/>
              </a:ext>
            </a:extLst>
          </p:cNvPr>
          <p:cNvCxnSpPr/>
          <p:nvPr/>
        </p:nvCxnSpPr>
        <p:spPr>
          <a:xfrm flipH="1">
            <a:off x="7828547" y="2897729"/>
            <a:ext cx="2117558" cy="759871"/>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18" name="ZoneTexte 17">
            <a:extLst>
              <a:ext uri="{FF2B5EF4-FFF2-40B4-BE49-F238E27FC236}">
                <a16:creationId xmlns:a16="http://schemas.microsoft.com/office/drawing/2014/main" id="{AC311B86-79AF-4D74-BD75-B52C092D6149}"/>
              </a:ext>
            </a:extLst>
          </p:cNvPr>
          <p:cNvSpPr txBox="1"/>
          <p:nvPr/>
        </p:nvSpPr>
        <p:spPr>
          <a:xfrm>
            <a:off x="-27825" y="4594455"/>
            <a:ext cx="3103647" cy="646331"/>
          </a:xfrm>
          <a:prstGeom prst="rect">
            <a:avLst/>
          </a:prstGeom>
          <a:noFill/>
        </p:spPr>
        <p:txBody>
          <a:bodyPr wrap="square" rtlCol="0">
            <a:spAutoFit/>
          </a:bodyPr>
          <a:lstStyle/>
          <a:p>
            <a:pPr algn="ctr"/>
            <a:r>
              <a:rPr lang="fr-CH" dirty="0"/>
              <a:t>Enregistrer et consulter mes recettes favorites</a:t>
            </a:r>
          </a:p>
        </p:txBody>
      </p:sp>
      <p:cxnSp>
        <p:nvCxnSpPr>
          <p:cNvPr id="20" name="Connecteur droit avec flèche 19">
            <a:extLst>
              <a:ext uri="{FF2B5EF4-FFF2-40B4-BE49-F238E27FC236}">
                <a16:creationId xmlns:a16="http://schemas.microsoft.com/office/drawing/2014/main" id="{6E4C5BB7-A129-44DA-9DA3-79BADB60D3D7}"/>
              </a:ext>
            </a:extLst>
          </p:cNvPr>
          <p:cNvCxnSpPr/>
          <p:nvPr/>
        </p:nvCxnSpPr>
        <p:spPr>
          <a:xfrm flipV="1">
            <a:off x="2101516" y="4251158"/>
            <a:ext cx="2983831" cy="343297"/>
          </a:xfrm>
          <a:prstGeom prst="straightConnector1">
            <a:avLst/>
          </a:prstGeom>
          <a:ln>
            <a:headEnd type="none" w="med" len="med"/>
            <a:tailEnd type="arrow" w="med" len="med"/>
          </a:ln>
        </p:spPr>
        <p:style>
          <a:lnRef idx="2">
            <a:schemeClr val="accent2"/>
          </a:lnRef>
          <a:fillRef idx="0">
            <a:schemeClr val="accent2"/>
          </a:fillRef>
          <a:effectRef idx="1">
            <a:schemeClr val="accent2"/>
          </a:effectRef>
          <a:fontRef idx="minor">
            <a:schemeClr val="tx1"/>
          </a:fontRef>
        </p:style>
      </p:cxnSp>
      <p:sp>
        <p:nvSpPr>
          <p:cNvPr id="21" name="ZoneTexte 20">
            <a:extLst>
              <a:ext uri="{FF2B5EF4-FFF2-40B4-BE49-F238E27FC236}">
                <a16:creationId xmlns:a16="http://schemas.microsoft.com/office/drawing/2014/main" id="{2BA43496-517B-42BA-8EA1-683F2BD5F5F5}"/>
              </a:ext>
            </a:extLst>
          </p:cNvPr>
          <p:cNvSpPr txBox="1"/>
          <p:nvPr/>
        </p:nvSpPr>
        <p:spPr>
          <a:xfrm>
            <a:off x="9011903" y="4198049"/>
            <a:ext cx="2775284" cy="646331"/>
          </a:xfrm>
          <a:prstGeom prst="rect">
            <a:avLst/>
          </a:prstGeom>
          <a:noFill/>
        </p:spPr>
        <p:txBody>
          <a:bodyPr wrap="square" rtlCol="0">
            <a:spAutoFit/>
          </a:bodyPr>
          <a:lstStyle/>
          <a:p>
            <a:pPr algn="ctr"/>
            <a:r>
              <a:rPr lang="fr-CH" dirty="0"/>
              <a:t>Publier et partager mes recettes</a:t>
            </a:r>
          </a:p>
        </p:txBody>
      </p:sp>
      <p:cxnSp>
        <p:nvCxnSpPr>
          <p:cNvPr id="23" name="Connecteur droit avec flèche 22">
            <a:extLst>
              <a:ext uri="{FF2B5EF4-FFF2-40B4-BE49-F238E27FC236}">
                <a16:creationId xmlns:a16="http://schemas.microsoft.com/office/drawing/2014/main" id="{EFE78D3C-37AD-40F7-AA43-D8971615C7B5}"/>
              </a:ext>
            </a:extLst>
          </p:cNvPr>
          <p:cNvCxnSpPr/>
          <p:nvPr/>
        </p:nvCxnSpPr>
        <p:spPr>
          <a:xfrm flipH="1">
            <a:off x="6994358" y="4650602"/>
            <a:ext cx="3096126" cy="590184"/>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420065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CDC3C067-8018-448D-848F-B7C5AE8B0B3E}"/>
              </a:ext>
            </a:extLst>
          </p:cNvPr>
          <p:cNvPicPr>
            <a:picLocks noChangeAspect="1"/>
          </p:cNvPicPr>
          <p:nvPr/>
        </p:nvPicPr>
        <p:blipFill rotWithShape="1">
          <a:blip r:embed="rId3">
            <a:extLst>
              <a:ext uri="{28A0092B-C50C-407E-A947-70E740481C1C}">
                <a14:useLocalDpi xmlns:a14="http://schemas.microsoft.com/office/drawing/2010/main" val="0"/>
              </a:ext>
            </a:extLst>
          </a:blip>
          <a:srcRect l="13178" r="52057" b="50000"/>
          <a:stretch/>
        </p:blipFill>
        <p:spPr>
          <a:xfrm>
            <a:off x="1654342" y="152400"/>
            <a:ext cx="5676900" cy="6046402"/>
          </a:xfrm>
          <a:prstGeom prst="rect">
            <a:avLst/>
          </a:prstGeom>
        </p:spPr>
      </p:pic>
      <p:sp>
        <p:nvSpPr>
          <p:cNvPr id="5" name="ZoneTexte 4">
            <a:extLst>
              <a:ext uri="{FF2B5EF4-FFF2-40B4-BE49-F238E27FC236}">
                <a16:creationId xmlns:a16="http://schemas.microsoft.com/office/drawing/2014/main" id="{BB54BFDC-5D49-4B83-8177-2D0EAC206BAE}"/>
              </a:ext>
            </a:extLst>
          </p:cNvPr>
          <p:cNvSpPr txBox="1"/>
          <p:nvPr/>
        </p:nvSpPr>
        <p:spPr>
          <a:xfrm>
            <a:off x="8537408" y="289866"/>
            <a:ext cx="3654592" cy="369332"/>
          </a:xfrm>
          <a:prstGeom prst="rect">
            <a:avLst/>
          </a:prstGeom>
          <a:noFill/>
        </p:spPr>
        <p:txBody>
          <a:bodyPr wrap="square" rtlCol="0">
            <a:spAutoFit/>
          </a:bodyPr>
          <a:lstStyle/>
          <a:p>
            <a:pPr algn="ctr"/>
            <a:r>
              <a:rPr lang="fr-CH" dirty="0"/>
              <a:t>Ajouter aux recettes hebdomadaires</a:t>
            </a:r>
          </a:p>
        </p:txBody>
      </p:sp>
      <p:cxnSp>
        <p:nvCxnSpPr>
          <p:cNvPr id="7" name="Connecteur droit avec flèche 6">
            <a:extLst>
              <a:ext uri="{FF2B5EF4-FFF2-40B4-BE49-F238E27FC236}">
                <a16:creationId xmlns:a16="http://schemas.microsoft.com/office/drawing/2014/main" id="{BD7CD6E4-409D-4724-BB77-E8580F3F1041}"/>
              </a:ext>
            </a:extLst>
          </p:cNvPr>
          <p:cNvCxnSpPr>
            <a:cxnSpLocks/>
          </p:cNvCxnSpPr>
          <p:nvPr/>
        </p:nvCxnSpPr>
        <p:spPr>
          <a:xfrm flipH="1">
            <a:off x="4764505" y="481263"/>
            <a:ext cx="3914274" cy="978569"/>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 name="ZoneTexte 8">
            <a:extLst>
              <a:ext uri="{FF2B5EF4-FFF2-40B4-BE49-F238E27FC236}">
                <a16:creationId xmlns:a16="http://schemas.microsoft.com/office/drawing/2014/main" id="{7018EF24-CB6D-4706-BA4F-2B638845D549}"/>
              </a:ext>
            </a:extLst>
          </p:cNvPr>
          <p:cNvSpPr txBox="1"/>
          <p:nvPr/>
        </p:nvSpPr>
        <p:spPr>
          <a:xfrm>
            <a:off x="8678779" y="1419363"/>
            <a:ext cx="2887579" cy="369332"/>
          </a:xfrm>
          <a:prstGeom prst="rect">
            <a:avLst/>
          </a:prstGeom>
          <a:noFill/>
        </p:spPr>
        <p:txBody>
          <a:bodyPr wrap="square" rtlCol="0">
            <a:spAutoFit/>
          </a:bodyPr>
          <a:lstStyle/>
          <a:p>
            <a:r>
              <a:rPr lang="fr-CH" dirty="0" err="1"/>
              <a:t>Nutriscores</a:t>
            </a:r>
            <a:r>
              <a:rPr lang="fr-CH" dirty="0"/>
              <a:t> de la recette</a:t>
            </a:r>
          </a:p>
        </p:txBody>
      </p:sp>
      <p:cxnSp>
        <p:nvCxnSpPr>
          <p:cNvPr id="11" name="Connecteur droit avec flèche 10">
            <a:extLst>
              <a:ext uri="{FF2B5EF4-FFF2-40B4-BE49-F238E27FC236}">
                <a16:creationId xmlns:a16="http://schemas.microsoft.com/office/drawing/2014/main" id="{7664B9A6-BAF1-4FBC-8763-450B9ABC3747}"/>
              </a:ext>
            </a:extLst>
          </p:cNvPr>
          <p:cNvCxnSpPr>
            <a:stCxn id="9" idx="1"/>
          </p:cNvCxnSpPr>
          <p:nvPr/>
        </p:nvCxnSpPr>
        <p:spPr>
          <a:xfrm flipH="1" flipV="1">
            <a:off x="6416843" y="1564850"/>
            <a:ext cx="2261936" cy="39179"/>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2" name="ZoneTexte 11">
            <a:extLst>
              <a:ext uri="{FF2B5EF4-FFF2-40B4-BE49-F238E27FC236}">
                <a16:creationId xmlns:a16="http://schemas.microsoft.com/office/drawing/2014/main" id="{B7433A4A-B6FF-4DA3-AAD9-087FC298114E}"/>
              </a:ext>
            </a:extLst>
          </p:cNvPr>
          <p:cNvSpPr txBox="1"/>
          <p:nvPr/>
        </p:nvSpPr>
        <p:spPr>
          <a:xfrm>
            <a:off x="8678779" y="2402586"/>
            <a:ext cx="837730" cy="369332"/>
          </a:xfrm>
          <a:prstGeom prst="rect">
            <a:avLst/>
          </a:prstGeom>
          <a:noFill/>
        </p:spPr>
        <p:txBody>
          <a:bodyPr wrap="none" rtlCol="0">
            <a:spAutoFit/>
          </a:bodyPr>
          <a:lstStyle/>
          <a:p>
            <a:r>
              <a:rPr lang="fr-CH" dirty="0"/>
              <a:t>Favoris</a:t>
            </a:r>
          </a:p>
        </p:txBody>
      </p:sp>
      <p:cxnSp>
        <p:nvCxnSpPr>
          <p:cNvPr id="14" name="Connecteur droit avec flèche 13">
            <a:extLst>
              <a:ext uri="{FF2B5EF4-FFF2-40B4-BE49-F238E27FC236}">
                <a16:creationId xmlns:a16="http://schemas.microsoft.com/office/drawing/2014/main" id="{628AE3DA-506F-4CF9-87F2-E6B5E33ACD17}"/>
              </a:ext>
            </a:extLst>
          </p:cNvPr>
          <p:cNvCxnSpPr>
            <a:stCxn id="12" idx="1"/>
          </p:cNvCxnSpPr>
          <p:nvPr/>
        </p:nvCxnSpPr>
        <p:spPr>
          <a:xfrm flipH="1" flipV="1">
            <a:off x="6096000" y="2219997"/>
            <a:ext cx="2582779" cy="367255"/>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ZoneTexte 14">
            <a:extLst>
              <a:ext uri="{FF2B5EF4-FFF2-40B4-BE49-F238E27FC236}">
                <a16:creationId xmlns:a16="http://schemas.microsoft.com/office/drawing/2014/main" id="{1A8E1515-EA74-4934-8EB8-662AEAADFD29}"/>
              </a:ext>
            </a:extLst>
          </p:cNvPr>
          <p:cNvSpPr txBox="1"/>
          <p:nvPr/>
        </p:nvSpPr>
        <p:spPr>
          <a:xfrm>
            <a:off x="8678779" y="3642937"/>
            <a:ext cx="2711116" cy="369332"/>
          </a:xfrm>
          <a:prstGeom prst="rect">
            <a:avLst/>
          </a:prstGeom>
          <a:noFill/>
        </p:spPr>
        <p:txBody>
          <a:bodyPr wrap="square" rtlCol="0">
            <a:spAutoFit/>
          </a:bodyPr>
          <a:lstStyle/>
          <a:p>
            <a:r>
              <a:rPr lang="fr-CH" dirty="0"/>
              <a:t>Plébiscite des </a:t>
            </a:r>
            <a:r>
              <a:rPr lang="fr-CH" dirty="0" err="1"/>
              <a:t>utlisateurs</a:t>
            </a:r>
            <a:endParaRPr lang="fr-CH" dirty="0"/>
          </a:p>
        </p:txBody>
      </p:sp>
      <p:cxnSp>
        <p:nvCxnSpPr>
          <p:cNvPr id="17" name="Connecteur droit avec flèche 16">
            <a:extLst>
              <a:ext uri="{FF2B5EF4-FFF2-40B4-BE49-F238E27FC236}">
                <a16:creationId xmlns:a16="http://schemas.microsoft.com/office/drawing/2014/main" id="{A7321F09-0457-4A3E-9A88-331CBD40878C}"/>
              </a:ext>
            </a:extLst>
          </p:cNvPr>
          <p:cNvCxnSpPr>
            <a:stCxn id="15" idx="1"/>
          </p:cNvCxnSpPr>
          <p:nvPr/>
        </p:nvCxnSpPr>
        <p:spPr>
          <a:xfrm flipH="1" flipV="1">
            <a:off x="5342021" y="2364194"/>
            <a:ext cx="3336758" cy="1463409"/>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8" name="ZoneTexte 17">
            <a:extLst>
              <a:ext uri="{FF2B5EF4-FFF2-40B4-BE49-F238E27FC236}">
                <a16:creationId xmlns:a16="http://schemas.microsoft.com/office/drawing/2014/main" id="{A32C6418-5B0D-4025-BDB8-F1DB0838A5E3}"/>
              </a:ext>
            </a:extLst>
          </p:cNvPr>
          <p:cNvSpPr txBox="1"/>
          <p:nvPr/>
        </p:nvSpPr>
        <p:spPr>
          <a:xfrm>
            <a:off x="96252" y="867945"/>
            <a:ext cx="1461837" cy="646331"/>
          </a:xfrm>
          <a:prstGeom prst="rect">
            <a:avLst/>
          </a:prstGeom>
          <a:noFill/>
        </p:spPr>
        <p:txBody>
          <a:bodyPr wrap="square" rtlCol="0">
            <a:spAutoFit/>
          </a:bodyPr>
          <a:lstStyle/>
          <a:p>
            <a:pPr algn="ctr"/>
            <a:r>
              <a:rPr lang="fr-CH" dirty="0"/>
              <a:t>Photo de la recette</a:t>
            </a:r>
          </a:p>
        </p:txBody>
      </p:sp>
      <p:cxnSp>
        <p:nvCxnSpPr>
          <p:cNvPr id="20" name="Connecteur droit avec flèche 19">
            <a:extLst>
              <a:ext uri="{FF2B5EF4-FFF2-40B4-BE49-F238E27FC236}">
                <a16:creationId xmlns:a16="http://schemas.microsoft.com/office/drawing/2014/main" id="{BC964582-EA59-46BC-B620-82E6F993CB38}"/>
              </a:ext>
            </a:extLst>
          </p:cNvPr>
          <p:cNvCxnSpPr/>
          <p:nvPr/>
        </p:nvCxnSpPr>
        <p:spPr>
          <a:xfrm>
            <a:off x="1010653" y="1419363"/>
            <a:ext cx="1074821" cy="369332"/>
          </a:xfrm>
          <a:prstGeom prst="straightConnector1">
            <a:avLst/>
          </a:prstGeom>
          <a:ln w="9525"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750227171"/>
      </p:ext>
    </p:extLst>
  </p:cSld>
  <p:clrMapOvr>
    <a:masterClrMapping/>
  </p:clrMapOvr>
</p:sld>
</file>

<file path=ppt/theme/theme1.xml><?xml version="1.0" encoding="utf-8"?>
<a:theme xmlns:a="http://schemas.openxmlformats.org/drawingml/2006/main" name="Rétrospective">
  <a:themeElements>
    <a:clrScheme name="Rétrospective">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étrospectiv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étrospective">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247</TotalTime>
  <Words>835</Words>
  <Application>Microsoft Office PowerPoint</Application>
  <PresentationFormat>Grand écran</PresentationFormat>
  <Paragraphs>157</Paragraphs>
  <Slides>24</Slides>
  <Notes>9</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24</vt:i4>
      </vt:variant>
    </vt:vector>
  </HeadingPairs>
  <TitlesOfParts>
    <vt:vector size="28" baseType="lpstr">
      <vt:lpstr>Calibri</vt:lpstr>
      <vt:lpstr>Calibri Light</vt:lpstr>
      <vt:lpstr>Wingdings</vt:lpstr>
      <vt:lpstr>Rétrospective</vt:lpstr>
      <vt:lpstr>FridgeToPlate 2.0</vt:lpstr>
      <vt:lpstr>Nouveau projet, nouveau sujet</vt:lpstr>
      <vt:lpstr>Plan</vt:lpstr>
      <vt:lpstr>Plan</vt:lpstr>
      <vt:lpstr>Quels sont les attendus vis-à-vis de l’application ?</vt:lpstr>
      <vt:lpstr>Spécifications fonctionnelles</vt:lpstr>
      <vt:lpstr>Comment l’utilisateur va interagir avec l’application ?</vt:lpstr>
      <vt:lpstr>Présentation PowerPoint</vt:lpstr>
      <vt:lpstr>Présentation PowerPoint</vt:lpstr>
      <vt:lpstr>En tant qu’utilisateur, je veux pouvoir indiquer le contenu de mon frigo afin de sélectionner les recettes adéquates</vt:lpstr>
      <vt:lpstr>Présentation PowerPoint</vt:lpstr>
      <vt:lpstr>En tant qu’utilisateur, je veux pouvoir prévoir mes recettes hebdomadaires afin d’obtenir la liste de courses adéquates</vt:lpstr>
      <vt:lpstr>Présentation PowerPoint</vt:lpstr>
      <vt:lpstr>En tant qu’utilisateur, je veux publier et partager mes recettes avec la communauté</vt:lpstr>
      <vt:lpstr>Présentation PowerPoint</vt:lpstr>
      <vt:lpstr>Plan</vt:lpstr>
      <vt:lpstr>Comment procéder pour répondre à ces spécifications ?</vt:lpstr>
      <vt:lpstr>Outils</vt:lpstr>
      <vt:lpstr>La réalisation technique proposée</vt:lpstr>
      <vt:lpstr>L’architecture et les microservices</vt:lpstr>
      <vt:lpstr>Spécifications non-fonctionnelles</vt:lpstr>
      <vt:lpstr>Plan</vt:lpstr>
      <vt:lpstr>Work items</vt:lpstr>
      <vt:lpstr>PLUS D’INFORMATIONS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Kathleen Favre</dc:creator>
  <cp:lastModifiedBy>Kathleen Favre</cp:lastModifiedBy>
  <cp:revision>36</cp:revision>
  <dcterms:created xsi:type="dcterms:W3CDTF">2020-04-04T21:20:31Z</dcterms:created>
  <dcterms:modified xsi:type="dcterms:W3CDTF">2020-04-05T12:23:06Z</dcterms:modified>
</cp:coreProperties>
</file>